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3" r:id="rId8"/>
    <p:sldId id="262"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55" d="100"/>
          <a:sy n="55" d="100"/>
        </p:scale>
        <p:origin x="90" y="12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1F433-1CAE-477E-8C32-8B79F30331EA}"/>
              </a:ext>
            </a:extLst>
          </p:cNvPr>
          <p:cNvSpPr>
            <a:spLocks noGrp="1"/>
          </p:cNvSpPr>
          <p:nvPr>
            <p:ph type="ctrTitle"/>
          </p:nvPr>
        </p:nvSpPr>
        <p:spPr>
          <a:xfrm>
            <a:off x="2235200" y="4724402"/>
            <a:ext cx="9347200" cy="917575"/>
          </a:xfrm>
        </p:spPr>
        <p:txBody>
          <a:bodyPr wrap="square" anchor="b">
            <a:normAutofit/>
          </a:bodyPr>
          <a:lstStyle>
            <a:lvl1pPr algn="r">
              <a:defRPr sz="6000">
                <a:solidFill>
                  <a:srgbClr val="FFFFFF"/>
                </a:solidFill>
              </a:defRPr>
            </a:lvl1pPr>
          </a:lstStyle>
          <a:p>
            <a:r>
              <a:rPr lang="en-US"/>
              <a:t>Click to edit Master title style</a:t>
            </a:r>
          </a:p>
        </p:txBody>
      </p:sp>
      <p:sp>
        <p:nvSpPr>
          <p:cNvPr id="3" name="Subtitle 2">
            <a:extLst>
              <a:ext uri="{FF2B5EF4-FFF2-40B4-BE49-F238E27FC236}">
                <a16:creationId xmlns:a16="http://schemas.microsoft.com/office/drawing/2014/main" id="{BBE362E7-E657-4773-B0DE-8B661C3FD3E0}"/>
              </a:ext>
            </a:extLst>
          </p:cNvPr>
          <p:cNvSpPr>
            <a:spLocks noGrp="1"/>
          </p:cNvSpPr>
          <p:nvPr>
            <p:ph type="subTitle" idx="1"/>
          </p:nvPr>
        </p:nvSpPr>
        <p:spPr>
          <a:xfrm>
            <a:off x="3048000" y="5562600"/>
            <a:ext cx="8534400" cy="533400"/>
          </a:xfrm>
        </p:spPr>
        <p:txBody>
          <a:bodyPr wrap="square">
            <a:normAutofit/>
          </a:bodyPr>
          <a:lstStyle>
            <a:lvl1pPr marL="0" indent="0" algn="r">
              <a:buNone/>
              <a:defRPr sz="32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B3F58B-1BB1-47AE-907D-015CB0E6B7E9}"/>
              </a:ext>
            </a:extLst>
          </p:cNvPr>
          <p:cNvSpPr>
            <a:spLocks noGrp="1"/>
          </p:cNvSpPr>
          <p:nvPr>
            <p:ph type="dt" sz="half" idx="10"/>
          </p:nvPr>
        </p:nvSpPr>
        <p:spPr/>
        <p:txBody>
          <a:bodyPr/>
          <a:lstStyle/>
          <a:p>
            <a:fld id="{8499FC62-C76B-4D76-AFE5-57F550298FCD}" type="datetimeFigureOut">
              <a:rPr lang="en-US" smtClean="0"/>
              <a:t>11/8/2019</a:t>
            </a:fld>
            <a:endParaRPr lang="en-US"/>
          </a:p>
        </p:txBody>
      </p:sp>
      <p:sp>
        <p:nvSpPr>
          <p:cNvPr id="5" name="Footer Placeholder 4">
            <a:extLst>
              <a:ext uri="{FF2B5EF4-FFF2-40B4-BE49-F238E27FC236}">
                <a16:creationId xmlns:a16="http://schemas.microsoft.com/office/drawing/2014/main" id="{1642608C-8BC9-475A-B4E3-59D77FB209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6D608A-7B5D-4178-BB43-1CB2E2D56CBA}"/>
              </a:ext>
            </a:extLst>
          </p:cNvPr>
          <p:cNvSpPr>
            <a:spLocks noGrp="1"/>
          </p:cNvSpPr>
          <p:nvPr>
            <p:ph type="sldNum" sz="quarter" idx="12"/>
          </p:nvPr>
        </p:nvSpPr>
        <p:spPr/>
        <p:txBody>
          <a:bodyPr/>
          <a:lstStyle/>
          <a:p>
            <a:fld id="{E1F8E37C-8F70-41FC-9BDC-F2A092EB4F10}" type="slidenum">
              <a:rPr lang="en-US" smtClean="0"/>
              <a:t>‹#›</a:t>
            </a:fld>
            <a:endParaRPr lang="en-US"/>
          </a:p>
        </p:txBody>
      </p:sp>
    </p:spTree>
    <p:extLst>
      <p:ext uri="{BB962C8B-B14F-4D97-AF65-F5344CB8AC3E}">
        <p14:creationId xmlns:p14="http://schemas.microsoft.com/office/powerpoint/2010/main" val="370312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23344-9AB0-4610-B81D-30CA546973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F6BF0F-6098-4BD5-B472-7ED76233DD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05B0D-6FF3-49AB-B363-5E22C8BF5C33}"/>
              </a:ext>
            </a:extLst>
          </p:cNvPr>
          <p:cNvSpPr>
            <a:spLocks noGrp="1"/>
          </p:cNvSpPr>
          <p:nvPr>
            <p:ph type="dt" sz="half" idx="10"/>
          </p:nvPr>
        </p:nvSpPr>
        <p:spPr/>
        <p:txBody>
          <a:bodyPr/>
          <a:lstStyle/>
          <a:p>
            <a:fld id="{8499FC62-C76B-4D76-AFE5-57F550298FCD}" type="datetimeFigureOut">
              <a:rPr lang="en-US" smtClean="0"/>
              <a:t>11/8/2019</a:t>
            </a:fld>
            <a:endParaRPr lang="en-US"/>
          </a:p>
        </p:txBody>
      </p:sp>
      <p:sp>
        <p:nvSpPr>
          <p:cNvPr id="5" name="Footer Placeholder 4">
            <a:extLst>
              <a:ext uri="{FF2B5EF4-FFF2-40B4-BE49-F238E27FC236}">
                <a16:creationId xmlns:a16="http://schemas.microsoft.com/office/drawing/2014/main" id="{176CBF87-0CE2-4CB0-BA36-2E6B56B847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05526C-E9AE-4F6A-8DC1-C048D090A5B7}"/>
              </a:ext>
            </a:extLst>
          </p:cNvPr>
          <p:cNvSpPr>
            <a:spLocks noGrp="1"/>
          </p:cNvSpPr>
          <p:nvPr>
            <p:ph type="sldNum" sz="quarter" idx="12"/>
          </p:nvPr>
        </p:nvSpPr>
        <p:spPr/>
        <p:txBody>
          <a:bodyPr/>
          <a:lstStyle/>
          <a:p>
            <a:fld id="{E1F8E37C-8F70-41FC-9BDC-F2A092EB4F10}" type="slidenum">
              <a:rPr lang="en-US" smtClean="0"/>
              <a:t>‹#›</a:t>
            </a:fld>
            <a:endParaRPr lang="en-US"/>
          </a:p>
        </p:txBody>
      </p:sp>
    </p:spTree>
    <p:extLst>
      <p:ext uri="{BB962C8B-B14F-4D97-AF65-F5344CB8AC3E}">
        <p14:creationId xmlns:p14="http://schemas.microsoft.com/office/powerpoint/2010/main" val="738842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25E2C9-501A-4B4D-92FB-1FDAB9FF2985}"/>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38683D-983A-443D-8768-C42A6CDEBDEB}"/>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6AB092-9ED9-4D2C-A219-76771BC0FACF}"/>
              </a:ext>
            </a:extLst>
          </p:cNvPr>
          <p:cNvSpPr>
            <a:spLocks noGrp="1"/>
          </p:cNvSpPr>
          <p:nvPr>
            <p:ph type="dt" sz="half" idx="10"/>
          </p:nvPr>
        </p:nvSpPr>
        <p:spPr/>
        <p:txBody>
          <a:bodyPr/>
          <a:lstStyle/>
          <a:p>
            <a:fld id="{8499FC62-C76B-4D76-AFE5-57F550298FCD}" type="datetimeFigureOut">
              <a:rPr lang="en-US" smtClean="0"/>
              <a:t>11/8/2019</a:t>
            </a:fld>
            <a:endParaRPr lang="en-US"/>
          </a:p>
        </p:txBody>
      </p:sp>
      <p:sp>
        <p:nvSpPr>
          <p:cNvPr id="5" name="Footer Placeholder 4">
            <a:extLst>
              <a:ext uri="{FF2B5EF4-FFF2-40B4-BE49-F238E27FC236}">
                <a16:creationId xmlns:a16="http://schemas.microsoft.com/office/drawing/2014/main" id="{F00A88D6-9D15-43C3-BAFF-DCC3877775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333F9-8F57-4551-BF8F-9707D7ED9142}"/>
              </a:ext>
            </a:extLst>
          </p:cNvPr>
          <p:cNvSpPr>
            <a:spLocks noGrp="1"/>
          </p:cNvSpPr>
          <p:nvPr>
            <p:ph type="sldNum" sz="quarter" idx="12"/>
          </p:nvPr>
        </p:nvSpPr>
        <p:spPr/>
        <p:txBody>
          <a:bodyPr/>
          <a:lstStyle/>
          <a:p>
            <a:fld id="{E1F8E37C-8F70-41FC-9BDC-F2A092EB4F10}" type="slidenum">
              <a:rPr lang="en-US" smtClean="0"/>
              <a:t>‹#›</a:t>
            </a:fld>
            <a:endParaRPr lang="en-US"/>
          </a:p>
        </p:txBody>
      </p:sp>
    </p:spTree>
    <p:extLst>
      <p:ext uri="{BB962C8B-B14F-4D97-AF65-F5344CB8AC3E}">
        <p14:creationId xmlns:p14="http://schemas.microsoft.com/office/powerpoint/2010/main" val="4120026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3D1A0-31A3-4EA7-8D84-828F84197B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55760A-FC17-437C-9A43-2BE933CC6B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23CD50-0C67-4CA6-A288-14DD652685D1}"/>
              </a:ext>
            </a:extLst>
          </p:cNvPr>
          <p:cNvSpPr>
            <a:spLocks noGrp="1"/>
          </p:cNvSpPr>
          <p:nvPr>
            <p:ph type="dt" sz="half" idx="10"/>
          </p:nvPr>
        </p:nvSpPr>
        <p:spPr/>
        <p:txBody>
          <a:bodyPr/>
          <a:lstStyle/>
          <a:p>
            <a:fld id="{8499FC62-C76B-4D76-AFE5-57F550298FCD}" type="datetimeFigureOut">
              <a:rPr lang="en-US" smtClean="0"/>
              <a:t>11/8/2019</a:t>
            </a:fld>
            <a:endParaRPr lang="en-US"/>
          </a:p>
        </p:txBody>
      </p:sp>
      <p:sp>
        <p:nvSpPr>
          <p:cNvPr id="5" name="Footer Placeholder 4">
            <a:extLst>
              <a:ext uri="{FF2B5EF4-FFF2-40B4-BE49-F238E27FC236}">
                <a16:creationId xmlns:a16="http://schemas.microsoft.com/office/drawing/2014/main" id="{FC69B2CE-FBA9-4F05-A590-D14307A74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568FE9-108E-4FD8-9E19-E80BDC21EBEA}"/>
              </a:ext>
            </a:extLst>
          </p:cNvPr>
          <p:cNvSpPr>
            <a:spLocks noGrp="1"/>
          </p:cNvSpPr>
          <p:nvPr>
            <p:ph type="sldNum" sz="quarter" idx="12"/>
          </p:nvPr>
        </p:nvSpPr>
        <p:spPr/>
        <p:txBody>
          <a:bodyPr/>
          <a:lstStyle/>
          <a:p>
            <a:fld id="{E1F8E37C-8F70-41FC-9BDC-F2A092EB4F10}" type="slidenum">
              <a:rPr lang="en-US" smtClean="0"/>
              <a:t>‹#›</a:t>
            </a:fld>
            <a:endParaRPr lang="en-US"/>
          </a:p>
        </p:txBody>
      </p:sp>
    </p:spTree>
    <p:extLst>
      <p:ext uri="{BB962C8B-B14F-4D97-AF65-F5344CB8AC3E}">
        <p14:creationId xmlns:p14="http://schemas.microsoft.com/office/powerpoint/2010/main" val="118374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8A9B1-A214-4D72-9629-CF61CC9E7CF8}"/>
              </a:ext>
            </a:extLst>
          </p:cNvPr>
          <p:cNvSpPr>
            <a:spLocks noGrp="1"/>
          </p:cNvSpPr>
          <p:nvPr>
            <p:ph type="title"/>
          </p:nvPr>
        </p:nvSpPr>
        <p:spPr>
          <a:xfrm>
            <a:off x="2133600" y="1709740"/>
            <a:ext cx="9347200" cy="2852737"/>
          </a:xfrm>
        </p:spPr>
        <p:txBody>
          <a:bodyPr anchor="b">
            <a:normAutofit/>
          </a:bodyPr>
          <a:lstStyle>
            <a:lvl1pPr>
              <a:defRPr sz="4400">
                <a:solidFill>
                  <a:srgbClr val="FFFFFF"/>
                </a:solidFill>
              </a:defRPr>
            </a:lvl1pPr>
          </a:lstStyle>
          <a:p>
            <a:r>
              <a:rPr lang="en-US"/>
              <a:t>Click to edit Master title style</a:t>
            </a:r>
          </a:p>
        </p:txBody>
      </p:sp>
      <p:sp>
        <p:nvSpPr>
          <p:cNvPr id="3" name="Text Placeholder 2">
            <a:extLst>
              <a:ext uri="{FF2B5EF4-FFF2-40B4-BE49-F238E27FC236}">
                <a16:creationId xmlns:a16="http://schemas.microsoft.com/office/drawing/2014/main" id="{7C202552-F2B8-401D-AF33-F60C94D6AD5E}"/>
              </a:ext>
            </a:extLst>
          </p:cNvPr>
          <p:cNvSpPr>
            <a:spLocks noGrp="1"/>
          </p:cNvSpPr>
          <p:nvPr>
            <p:ph type="body" idx="1"/>
          </p:nvPr>
        </p:nvSpPr>
        <p:spPr>
          <a:xfrm>
            <a:off x="2133600" y="4589465"/>
            <a:ext cx="9347200" cy="1500187"/>
          </a:xfrm>
        </p:spPr>
        <p:txBody>
          <a:bodyPr/>
          <a:lstStyle>
            <a:lvl1pPr marL="0" indent="0" algn="l">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CD65D7-E5C9-4A2E-901B-D1B8F9360DC6}"/>
              </a:ext>
            </a:extLst>
          </p:cNvPr>
          <p:cNvSpPr>
            <a:spLocks noGrp="1"/>
          </p:cNvSpPr>
          <p:nvPr>
            <p:ph type="dt" sz="half" idx="10"/>
          </p:nvPr>
        </p:nvSpPr>
        <p:spPr/>
        <p:txBody>
          <a:bodyPr/>
          <a:lstStyle/>
          <a:p>
            <a:fld id="{8499FC62-C76B-4D76-AFE5-57F550298FCD}" type="datetimeFigureOut">
              <a:rPr lang="en-US" smtClean="0"/>
              <a:t>11/8/2019</a:t>
            </a:fld>
            <a:endParaRPr lang="en-US"/>
          </a:p>
        </p:txBody>
      </p:sp>
      <p:sp>
        <p:nvSpPr>
          <p:cNvPr id="5" name="Footer Placeholder 4">
            <a:extLst>
              <a:ext uri="{FF2B5EF4-FFF2-40B4-BE49-F238E27FC236}">
                <a16:creationId xmlns:a16="http://schemas.microsoft.com/office/drawing/2014/main" id="{087573BE-5E4D-48CB-9F50-6AD9EBC2C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A5BD73-F1E6-4A61-9094-5B079F8679F2}"/>
              </a:ext>
            </a:extLst>
          </p:cNvPr>
          <p:cNvSpPr>
            <a:spLocks noGrp="1"/>
          </p:cNvSpPr>
          <p:nvPr>
            <p:ph type="sldNum" sz="quarter" idx="12"/>
          </p:nvPr>
        </p:nvSpPr>
        <p:spPr/>
        <p:txBody>
          <a:bodyPr/>
          <a:lstStyle/>
          <a:p>
            <a:fld id="{E1F8E37C-8F70-41FC-9BDC-F2A092EB4F10}" type="slidenum">
              <a:rPr lang="en-US" smtClean="0"/>
              <a:t>‹#›</a:t>
            </a:fld>
            <a:endParaRPr lang="en-US"/>
          </a:p>
        </p:txBody>
      </p:sp>
    </p:spTree>
    <p:extLst>
      <p:ext uri="{BB962C8B-B14F-4D97-AF65-F5344CB8AC3E}">
        <p14:creationId xmlns:p14="http://schemas.microsoft.com/office/powerpoint/2010/main" val="2459050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7A356-6F8C-480A-A714-90AC367401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04CE66-C769-4392-9D37-0C8888B2CDCA}"/>
              </a:ext>
            </a:extLst>
          </p:cNvPr>
          <p:cNvSpPr>
            <a:spLocks noGrp="1"/>
          </p:cNvSpPr>
          <p:nvPr>
            <p:ph sz="half" idx="1"/>
          </p:nvPr>
        </p:nvSpPr>
        <p:spPr>
          <a:xfrm>
            <a:off x="2133600" y="1825625"/>
            <a:ext cx="465666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36F996-2645-48F9-83AB-D75E4A585E7D}"/>
              </a:ext>
            </a:extLst>
          </p:cNvPr>
          <p:cNvSpPr>
            <a:spLocks noGrp="1"/>
          </p:cNvSpPr>
          <p:nvPr>
            <p:ph sz="half" idx="2"/>
          </p:nvPr>
        </p:nvSpPr>
        <p:spPr>
          <a:xfrm>
            <a:off x="6824133" y="1825625"/>
            <a:ext cx="465666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2800F-7DB9-4F38-A156-AF2AC47C4481}"/>
              </a:ext>
            </a:extLst>
          </p:cNvPr>
          <p:cNvSpPr>
            <a:spLocks noGrp="1"/>
          </p:cNvSpPr>
          <p:nvPr>
            <p:ph type="dt" sz="half" idx="10"/>
          </p:nvPr>
        </p:nvSpPr>
        <p:spPr/>
        <p:txBody>
          <a:bodyPr/>
          <a:lstStyle/>
          <a:p>
            <a:fld id="{8499FC62-C76B-4D76-AFE5-57F550298FCD}" type="datetimeFigureOut">
              <a:rPr lang="en-US" smtClean="0"/>
              <a:t>11/8/2019</a:t>
            </a:fld>
            <a:endParaRPr lang="en-US"/>
          </a:p>
        </p:txBody>
      </p:sp>
      <p:sp>
        <p:nvSpPr>
          <p:cNvPr id="6" name="Footer Placeholder 5">
            <a:extLst>
              <a:ext uri="{FF2B5EF4-FFF2-40B4-BE49-F238E27FC236}">
                <a16:creationId xmlns:a16="http://schemas.microsoft.com/office/drawing/2014/main" id="{8B6B71F5-3D72-460D-81E8-747A59432B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25438A-108C-4C6B-86A4-A441DDF1BF50}"/>
              </a:ext>
            </a:extLst>
          </p:cNvPr>
          <p:cNvSpPr>
            <a:spLocks noGrp="1"/>
          </p:cNvSpPr>
          <p:nvPr>
            <p:ph type="sldNum" sz="quarter" idx="12"/>
          </p:nvPr>
        </p:nvSpPr>
        <p:spPr/>
        <p:txBody>
          <a:bodyPr/>
          <a:lstStyle/>
          <a:p>
            <a:fld id="{E1F8E37C-8F70-41FC-9BDC-F2A092EB4F10}" type="slidenum">
              <a:rPr lang="en-US" smtClean="0"/>
              <a:t>‹#›</a:t>
            </a:fld>
            <a:endParaRPr lang="en-US"/>
          </a:p>
        </p:txBody>
      </p:sp>
    </p:spTree>
    <p:extLst>
      <p:ext uri="{BB962C8B-B14F-4D97-AF65-F5344CB8AC3E}">
        <p14:creationId xmlns:p14="http://schemas.microsoft.com/office/powerpoint/2010/main" val="1921534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3D0C6-B890-4CC8-845D-3124EF06877C}"/>
              </a:ext>
            </a:extLst>
          </p:cNvPr>
          <p:cNvSpPr>
            <a:spLocks noGrp="1"/>
          </p:cNvSpPr>
          <p:nvPr>
            <p:ph type="title"/>
          </p:nvPr>
        </p:nvSpPr>
        <p:spPr>
          <a:xfrm>
            <a:off x="2133600" y="76198"/>
            <a:ext cx="9347200" cy="1447800"/>
          </a:xfrm>
        </p:spPr>
        <p:txBody>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074F85E-5E67-4BAC-9F99-0794F47917DB}"/>
              </a:ext>
            </a:extLst>
          </p:cNvPr>
          <p:cNvSpPr>
            <a:spLocks noGrp="1"/>
          </p:cNvSpPr>
          <p:nvPr>
            <p:ph type="body" idx="1"/>
          </p:nvPr>
        </p:nvSpPr>
        <p:spPr>
          <a:xfrm>
            <a:off x="2133600" y="1622425"/>
            <a:ext cx="4656667" cy="635000"/>
          </a:xfrm>
        </p:spPr>
        <p:txBody>
          <a:bodyPr anchor="b">
            <a:norm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E1950D-9FC6-45C6-B303-7E2DA51CF63E}"/>
              </a:ext>
            </a:extLst>
          </p:cNvPr>
          <p:cNvSpPr>
            <a:spLocks noGrp="1"/>
          </p:cNvSpPr>
          <p:nvPr>
            <p:ph sz="half" idx="2"/>
          </p:nvPr>
        </p:nvSpPr>
        <p:spPr>
          <a:xfrm>
            <a:off x="2133600" y="2270125"/>
            <a:ext cx="4656667" cy="3906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99DF54-A3E5-4D1A-B02F-79CC327A6B9D}"/>
              </a:ext>
            </a:extLst>
          </p:cNvPr>
          <p:cNvSpPr>
            <a:spLocks noGrp="1"/>
          </p:cNvSpPr>
          <p:nvPr>
            <p:ph type="body" sz="quarter" idx="3"/>
          </p:nvPr>
        </p:nvSpPr>
        <p:spPr>
          <a:xfrm>
            <a:off x="6824133" y="1622425"/>
            <a:ext cx="4656667" cy="635000"/>
          </a:xfrm>
        </p:spPr>
        <p:txBody>
          <a:bodyPr anchor="b">
            <a:norm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F09FD7-61A0-498E-A849-8FE26DC425B8}"/>
              </a:ext>
            </a:extLst>
          </p:cNvPr>
          <p:cNvSpPr>
            <a:spLocks noGrp="1"/>
          </p:cNvSpPr>
          <p:nvPr>
            <p:ph sz="quarter" idx="4"/>
          </p:nvPr>
        </p:nvSpPr>
        <p:spPr>
          <a:xfrm>
            <a:off x="6824133" y="2270125"/>
            <a:ext cx="4656667" cy="3906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7A27EF-BF96-4C40-9DB3-748578737D38}"/>
              </a:ext>
            </a:extLst>
          </p:cNvPr>
          <p:cNvSpPr>
            <a:spLocks noGrp="1"/>
          </p:cNvSpPr>
          <p:nvPr>
            <p:ph type="dt" sz="half" idx="10"/>
          </p:nvPr>
        </p:nvSpPr>
        <p:spPr/>
        <p:txBody>
          <a:bodyPr/>
          <a:lstStyle/>
          <a:p>
            <a:fld id="{8499FC62-C76B-4D76-AFE5-57F550298FCD}" type="datetimeFigureOut">
              <a:rPr lang="en-US" smtClean="0"/>
              <a:t>11/8/2019</a:t>
            </a:fld>
            <a:endParaRPr lang="en-US"/>
          </a:p>
        </p:txBody>
      </p:sp>
      <p:sp>
        <p:nvSpPr>
          <p:cNvPr id="8" name="Footer Placeholder 7">
            <a:extLst>
              <a:ext uri="{FF2B5EF4-FFF2-40B4-BE49-F238E27FC236}">
                <a16:creationId xmlns:a16="http://schemas.microsoft.com/office/drawing/2014/main" id="{32C5B1C2-253A-4E54-B4F6-3964B5760A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685552-8B28-42ED-98B8-C088EDE89C7E}"/>
              </a:ext>
            </a:extLst>
          </p:cNvPr>
          <p:cNvSpPr>
            <a:spLocks noGrp="1"/>
          </p:cNvSpPr>
          <p:nvPr>
            <p:ph type="sldNum" sz="quarter" idx="12"/>
          </p:nvPr>
        </p:nvSpPr>
        <p:spPr/>
        <p:txBody>
          <a:bodyPr/>
          <a:lstStyle/>
          <a:p>
            <a:fld id="{E1F8E37C-8F70-41FC-9BDC-F2A092EB4F10}" type="slidenum">
              <a:rPr lang="en-US" smtClean="0"/>
              <a:t>‹#›</a:t>
            </a:fld>
            <a:endParaRPr lang="en-US"/>
          </a:p>
        </p:txBody>
      </p:sp>
    </p:spTree>
    <p:extLst>
      <p:ext uri="{BB962C8B-B14F-4D97-AF65-F5344CB8AC3E}">
        <p14:creationId xmlns:p14="http://schemas.microsoft.com/office/powerpoint/2010/main" val="383311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5756D-E7A3-4F10-813F-3D1927E994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F3A0DD-49A9-4590-8AC8-4A0AEF0F9AAF}"/>
              </a:ext>
            </a:extLst>
          </p:cNvPr>
          <p:cNvSpPr>
            <a:spLocks noGrp="1"/>
          </p:cNvSpPr>
          <p:nvPr>
            <p:ph type="dt" sz="half" idx="10"/>
          </p:nvPr>
        </p:nvSpPr>
        <p:spPr/>
        <p:txBody>
          <a:bodyPr/>
          <a:lstStyle/>
          <a:p>
            <a:fld id="{8499FC62-C76B-4D76-AFE5-57F550298FCD}" type="datetimeFigureOut">
              <a:rPr lang="en-US" smtClean="0"/>
              <a:t>11/8/2019</a:t>
            </a:fld>
            <a:endParaRPr lang="en-US"/>
          </a:p>
        </p:txBody>
      </p:sp>
      <p:sp>
        <p:nvSpPr>
          <p:cNvPr id="4" name="Footer Placeholder 3">
            <a:extLst>
              <a:ext uri="{FF2B5EF4-FFF2-40B4-BE49-F238E27FC236}">
                <a16:creationId xmlns:a16="http://schemas.microsoft.com/office/drawing/2014/main" id="{6A9D0FD0-7125-4F74-9EB4-C0DDBFB6D6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06834E-D582-453B-BC55-A96570268484}"/>
              </a:ext>
            </a:extLst>
          </p:cNvPr>
          <p:cNvSpPr>
            <a:spLocks noGrp="1"/>
          </p:cNvSpPr>
          <p:nvPr>
            <p:ph type="sldNum" sz="quarter" idx="12"/>
          </p:nvPr>
        </p:nvSpPr>
        <p:spPr/>
        <p:txBody>
          <a:bodyPr/>
          <a:lstStyle/>
          <a:p>
            <a:fld id="{E1F8E37C-8F70-41FC-9BDC-F2A092EB4F10}" type="slidenum">
              <a:rPr lang="en-US" smtClean="0"/>
              <a:t>‹#›</a:t>
            </a:fld>
            <a:endParaRPr lang="en-US"/>
          </a:p>
        </p:txBody>
      </p:sp>
    </p:spTree>
    <p:extLst>
      <p:ext uri="{BB962C8B-B14F-4D97-AF65-F5344CB8AC3E}">
        <p14:creationId xmlns:p14="http://schemas.microsoft.com/office/powerpoint/2010/main" val="107427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E4A91E-9A3E-44AD-8322-CB3578AB29BF}"/>
              </a:ext>
            </a:extLst>
          </p:cNvPr>
          <p:cNvSpPr>
            <a:spLocks noGrp="1"/>
          </p:cNvSpPr>
          <p:nvPr>
            <p:ph type="dt" sz="half" idx="10"/>
          </p:nvPr>
        </p:nvSpPr>
        <p:spPr/>
        <p:txBody>
          <a:bodyPr/>
          <a:lstStyle/>
          <a:p>
            <a:fld id="{8499FC62-C76B-4D76-AFE5-57F550298FCD}" type="datetimeFigureOut">
              <a:rPr lang="en-US" smtClean="0"/>
              <a:t>11/8/2019</a:t>
            </a:fld>
            <a:endParaRPr lang="en-US"/>
          </a:p>
        </p:txBody>
      </p:sp>
      <p:sp>
        <p:nvSpPr>
          <p:cNvPr id="3" name="Footer Placeholder 2">
            <a:extLst>
              <a:ext uri="{FF2B5EF4-FFF2-40B4-BE49-F238E27FC236}">
                <a16:creationId xmlns:a16="http://schemas.microsoft.com/office/drawing/2014/main" id="{6258BABB-901B-4853-A951-2423287660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D91467-89AA-47CC-9921-435743B6DB32}"/>
              </a:ext>
            </a:extLst>
          </p:cNvPr>
          <p:cNvSpPr>
            <a:spLocks noGrp="1"/>
          </p:cNvSpPr>
          <p:nvPr>
            <p:ph type="sldNum" sz="quarter" idx="12"/>
          </p:nvPr>
        </p:nvSpPr>
        <p:spPr/>
        <p:txBody>
          <a:bodyPr/>
          <a:lstStyle/>
          <a:p>
            <a:fld id="{E1F8E37C-8F70-41FC-9BDC-F2A092EB4F10}" type="slidenum">
              <a:rPr lang="en-US" smtClean="0"/>
              <a:t>‹#›</a:t>
            </a:fld>
            <a:endParaRPr lang="en-US"/>
          </a:p>
        </p:txBody>
      </p:sp>
    </p:spTree>
    <p:extLst>
      <p:ext uri="{BB962C8B-B14F-4D97-AF65-F5344CB8AC3E}">
        <p14:creationId xmlns:p14="http://schemas.microsoft.com/office/powerpoint/2010/main" val="378297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CBE3-7499-4604-BB77-94DCF77A62D4}"/>
              </a:ext>
            </a:extLst>
          </p:cNvPr>
          <p:cNvSpPr>
            <a:spLocks noGrp="1"/>
          </p:cNvSpPr>
          <p:nvPr>
            <p:ph type="title"/>
          </p:nvPr>
        </p:nvSpPr>
        <p:spPr>
          <a:xfrm>
            <a:off x="2133599" y="76199"/>
            <a:ext cx="9347200" cy="1447800"/>
          </a:xfrm>
        </p:spPr>
        <p:txBody>
          <a:bodyPr anchor="ctr">
            <a:noAutofit/>
          </a:bodyPr>
          <a:lstStyle>
            <a:lvl1pPr algn="l">
              <a:defRPr sz="4400"/>
            </a:lvl1pPr>
          </a:lstStyle>
          <a:p>
            <a:r>
              <a:rPr lang="en-US"/>
              <a:t>Click to edit Master title style</a:t>
            </a:r>
          </a:p>
        </p:txBody>
      </p:sp>
      <p:sp>
        <p:nvSpPr>
          <p:cNvPr id="3" name="Content Placeholder 2">
            <a:extLst>
              <a:ext uri="{FF2B5EF4-FFF2-40B4-BE49-F238E27FC236}">
                <a16:creationId xmlns:a16="http://schemas.microsoft.com/office/drawing/2014/main" id="{1CD83CAB-10F0-4B5A-917C-6D2F8415516F}"/>
              </a:ext>
            </a:extLst>
          </p:cNvPr>
          <p:cNvSpPr>
            <a:spLocks noGrp="1"/>
          </p:cNvSpPr>
          <p:nvPr>
            <p:ph idx="1"/>
          </p:nvPr>
        </p:nvSpPr>
        <p:spPr>
          <a:xfrm>
            <a:off x="5283200" y="1851025"/>
            <a:ext cx="6197600" cy="4351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CE4C22-0A97-4D5A-B697-9E9DDE3CD2F7}"/>
              </a:ext>
            </a:extLst>
          </p:cNvPr>
          <p:cNvSpPr>
            <a:spLocks noGrp="1"/>
          </p:cNvSpPr>
          <p:nvPr>
            <p:ph type="body" sz="half" idx="2"/>
          </p:nvPr>
        </p:nvSpPr>
        <p:spPr>
          <a:xfrm>
            <a:off x="2133600" y="1851025"/>
            <a:ext cx="3115733" cy="4351338"/>
          </a:xfrm>
        </p:spPr>
        <p:txBody>
          <a:bodyPr tIns="8640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E9B5C8-BC4A-4122-B8D1-324E2D187F75}"/>
              </a:ext>
            </a:extLst>
          </p:cNvPr>
          <p:cNvSpPr>
            <a:spLocks noGrp="1"/>
          </p:cNvSpPr>
          <p:nvPr>
            <p:ph type="dt" sz="half" idx="10"/>
          </p:nvPr>
        </p:nvSpPr>
        <p:spPr/>
        <p:txBody>
          <a:bodyPr/>
          <a:lstStyle/>
          <a:p>
            <a:fld id="{8499FC62-C76B-4D76-AFE5-57F550298FCD}" type="datetimeFigureOut">
              <a:rPr lang="en-US" smtClean="0"/>
              <a:t>11/8/2019</a:t>
            </a:fld>
            <a:endParaRPr lang="en-US"/>
          </a:p>
        </p:txBody>
      </p:sp>
      <p:sp>
        <p:nvSpPr>
          <p:cNvPr id="6" name="Footer Placeholder 5">
            <a:extLst>
              <a:ext uri="{FF2B5EF4-FFF2-40B4-BE49-F238E27FC236}">
                <a16:creationId xmlns:a16="http://schemas.microsoft.com/office/drawing/2014/main" id="{C12D4018-2C8E-4E13-815A-04988366F5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AFD6A3-5ADC-4047-9EB4-8CF5AF4BDA91}"/>
              </a:ext>
            </a:extLst>
          </p:cNvPr>
          <p:cNvSpPr>
            <a:spLocks noGrp="1"/>
          </p:cNvSpPr>
          <p:nvPr>
            <p:ph type="sldNum" sz="quarter" idx="12"/>
          </p:nvPr>
        </p:nvSpPr>
        <p:spPr/>
        <p:txBody>
          <a:bodyPr/>
          <a:lstStyle/>
          <a:p>
            <a:fld id="{E1F8E37C-8F70-41FC-9BDC-F2A092EB4F10}" type="slidenum">
              <a:rPr lang="en-US" smtClean="0"/>
              <a:t>‹#›</a:t>
            </a:fld>
            <a:endParaRPr lang="en-US"/>
          </a:p>
        </p:txBody>
      </p:sp>
    </p:spTree>
    <p:extLst>
      <p:ext uri="{BB962C8B-B14F-4D97-AF65-F5344CB8AC3E}">
        <p14:creationId xmlns:p14="http://schemas.microsoft.com/office/powerpoint/2010/main" val="2955293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F4D4E-0112-4388-9E28-74BBDBB5F919}"/>
              </a:ext>
            </a:extLst>
          </p:cNvPr>
          <p:cNvSpPr>
            <a:spLocks noGrp="1"/>
          </p:cNvSpPr>
          <p:nvPr>
            <p:ph type="title"/>
          </p:nvPr>
        </p:nvSpPr>
        <p:spPr>
          <a:xfrm>
            <a:off x="2133599" y="76199"/>
            <a:ext cx="9347200" cy="1447800"/>
          </a:xfrm>
        </p:spPr>
        <p:txBody>
          <a:bodyPr anchor="ctr">
            <a:noAutofit/>
          </a:bodyPr>
          <a:lstStyle>
            <a:lvl1pPr algn="l">
              <a:defRPr sz="4400"/>
            </a:lvl1pPr>
          </a:lstStyle>
          <a:p>
            <a:r>
              <a:rPr lang="en-US"/>
              <a:t>Click to edit Master title style</a:t>
            </a:r>
          </a:p>
        </p:txBody>
      </p:sp>
      <p:sp>
        <p:nvSpPr>
          <p:cNvPr id="3" name="Picture Placeholder 2">
            <a:extLst>
              <a:ext uri="{FF2B5EF4-FFF2-40B4-BE49-F238E27FC236}">
                <a16:creationId xmlns:a16="http://schemas.microsoft.com/office/drawing/2014/main" id="{D0090C37-339F-49EE-9872-381D65F67B2E}"/>
              </a:ext>
            </a:extLst>
          </p:cNvPr>
          <p:cNvSpPr>
            <a:spLocks noGrp="1"/>
          </p:cNvSpPr>
          <p:nvPr>
            <p:ph type="pic" idx="1"/>
          </p:nvPr>
        </p:nvSpPr>
        <p:spPr>
          <a:xfrm>
            <a:off x="3311878" y="1825625"/>
            <a:ext cx="6990645" cy="3932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91B574E-7496-4B63-8D17-D81C7E064087}"/>
              </a:ext>
            </a:extLst>
          </p:cNvPr>
          <p:cNvSpPr>
            <a:spLocks noGrp="1"/>
          </p:cNvSpPr>
          <p:nvPr>
            <p:ph type="body" sz="half" idx="2"/>
          </p:nvPr>
        </p:nvSpPr>
        <p:spPr>
          <a:xfrm>
            <a:off x="2573867" y="5783263"/>
            <a:ext cx="8466667" cy="424732"/>
          </a:xfrm>
        </p:spPr>
        <p:txBody>
          <a:bodyPr>
            <a:spAutoFit/>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489EFE-5D3D-45B1-91D2-32B90AD7ADE7}"/>
              </a:ext>
            </a:extLst>
          </p:cNvPr>
          <p:cNvSpPr>
            <a:spLocks noGrp="1"/>
          </p:cNvSpPr>
          <p:nvPr>
            <p:ph type="dt" sz="half" idx="10"/>
          </p:nvPr>
        </p:nvSpPr>
        <p:spPr/>
        <p:txBody>
          <a:bodyPr/>
          <a:lstStyle/>
          <a:p>
            <a:fld id="{8499FC62-C76B-4D76-AFE5-57F550298FCD}" type="datetimeFigureOut">
              <a:rPr lang="en-US" smtClean="0"/>
              <a:t>11/8/2019</a:t>
            </a:fld>
            <a:endParaRPr lang="en-US"/>
          </a:p>
        </p:txBody>
      </p:sp>
      <p:sp>
        <p:nvSpPr>
          <p:cNvPr id="6" name="Footer Placeholder 5">
            <a:extLst>
              <a:ext uri="{FF2B5EF4-FFF2-40B4-BE49-F238E27FC236}">
                <a16:creationId xmlns:a16="http://schemas.microsoft.com/office/drawing/2014/main" id="{C6E75EBD-6E2C-4733-87AD-3A1B3B1C26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A665FE-E926-431C-B6D7-8F65994111B2}"/>
              </a:ext>
            </a:extLst>
          </p:cNvPr>
          <p:cNvSpPr>
            <a:spLocks noGrp="1"/>
          </p:cNvSpPr>
          <p:nvPr>
            <p:ph type="sldNum" sz="quarter" idx="12"/>
          </p:nvPr>
        </p:nvSpPr>
        <p:spPr/>
        <p:txBody>
          <a:bodyPr/>
          <a:lstStyle/>
          <a:p>
            <a:fld id="{E1F8E37C-8F70-41FC-9BDC-F2A092EB4F10}" type="slidenum">
              <a:rPr lang="en-US" smtClean="0"/>
              <a:t>‹#›</a:t>
            </a:fld>
            <a:endParaRPr lang="en-US"/>
          </a:p>
        </p:txBody>
      </p:sp>
    </p:spTree>
    <p:extLst>
      <p:ext uri="{BB962C8B-B14F-4D97-AF65-F5344CB8AC3E}">
        <p14:creationId xmlns:p14="http://schemas.microsoft.com/office/powerpoint/2010/main" val="163074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6831AC-D821-4D45-86AE-9DF70C7459F9}"/>
              </a:ext>
            </a:extLst>
          </p:cNvPr>
          <p:cNvSpPr>
            <a:spLocks noGrp="1"/>
          </p:cNvSpPr>
          <p:nvPr>
            <p:ph type="title"/>
          </p:nvPr>
        </p:nvSpPr>
        <p:spPr>
          <a:xfrm>
            <a:off x="2133600" y="76199"/>
            <a:ext cx="9347200" cy="1447800"/>
          </a:xfrm>
          <a:prstGeom prst="rect">
            <a:avLst/>
          </a:prstGeom>
        </p:spPr>
        <p:txBody>
          <a:bodyPr vert="horz" wrap="square"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79F8B2-EC91-421F-9512-17A08B2B9178}"/>
              </a:ext>
            </a:extLst>
          </p:cNvPr>
          <p:cNvSpPr>
            <a:spLocks noGrp="1"/>
          </p:cNvSpPr>
          <p:nvPr>
            <p:ph type="body" idx="1"/>
          </p:nvPr>
        </p:nvSpPr>
        <p:spPr>
          <a:xfrm>
            <a:off x="2133600" y="1825625"/>
            <a:ext cx="9347200" cy="4351338"/>
          </a:xfrm>
          <a:prstGeom prst="rect">
            <a:avLst/>
          </a:prstGeom>
        </p:spPr>
        <p:txBody>
          <a:bodyPr vert="horz" wrap="square"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A93589-AF80-4982-BC15-2AD0A18D71E8}"/>
              </a:ext>
            </a:extLst>
          </p:cNvPr>
          <p:cNvSpPr>
            <a:spLocks noGrp="1"/>
          </p:cNvSpPr>
          <p:nvPr>
            <p:ph type="dt" sz="half" idx="2"/>
          </p:nvPr>
        </p:nvSpPr>
        <p:spPr>
          <a:xfrm>
            <a:off x="838200" y="6438240"/>
            <a:ext cx="2743200" cy="365125"/>
          </a:xfrm>
          <a:prstGeom prst="rect">
            <a:avLst/>
          </a:prstGeom>
        </p:spPr>
        <p:txBody>
          <a:bodyPr vert="horz" lIns="91440" tIns="45720" rIns="91440" bIns="45720" rtlCol="0" anchor="ctr"/>
          <a:lstStyle>
            <a:lvl1pPr algn="l">
              <a:defRPr sz="1200">
                <a:solidFill>
                  <a:srgbClr val="FFFFFF"/>
                </a:solidFill>
              </a:defRPr>
            </a:lvl1pPr>
          </a:lstStyle>
          <a:p>
            <a:fld id="{8499FC62-C76B-4D76-AFE5-57F550298FCD}" type="datetimeFigureOut">
              <a:rPr lang="en-US" smtClean="0"/>
              <a:t>11/8/2019</a:t>
            </a:fld>
            <a:endParaRPr lang="en-US"/>
          </a:p>
        </p:txBody>
      </p:sp>
      <p:sp>
        <p:nvSpPr>
          <p:cNvPr id="5" name="Footer Placeholder 4">
            <a:extLst>
              <a:ext uri="{FF2B5EF4-FFF2-40B4-BE49-F238E27FC236}">
                <a16:creationId xmlns:a16="http://schemas.microsoft.com/office/drawing/2014/main" id="{97CDA16D-7C57-4B41-BBF9-07B74CD68E8B}"/>
              </a:ext>
            </a:extLst>
          </p:cNvPr>
          <p:cNvSpPr>
            <a:spLocks noGrp="1"/>
          </p:cNvSpPr>
          <p:nvPr>
            <p:ph type="ftr" sz="quarter" idx="3"/>
          </p:nvPr>
        </p:nvSpPr>
        <p:spPr>
          <a:xfrm>
            <a:off x="4038600" y="6438240"/>
            <a:ext cx="4114800" cy="365125"/>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a:extLst>
              <a:ext uri="{FF2B5EF4-FFF2-40B4-BE49-F238E27FC236}">
                <a16:creationId xmlns:a16="http://schemas.microsoft.com/office/drawing/2014/main" id="{1F94B4F6-58AD-4E4A-8C29-997EBD568B0D}"/>
              </a:ext>
            </a:extLst>
          </p:cNvPr>
          <p:cNvSpPr>
            <a:spLocks noGrp="1"/>
          </p:cNvSpPr>
          <p:nvPr>
            <p:ph type="sldNum" sz="quarter" idx="4"/>
          </p:nvPr>
        </p:nvSpPr>
        <p:spPr>
          <a:xfrm>
            <a:off x="8610600" y="6438240"/>
            <a:ext cx="2743200" cy="365125"/>
          </a:xfrm>
          <a:prstGeom prst="rect">
            <a:avLst/>
          </a:prstGeom>
        </p:spPr>
        <p:txBody>
          <a:bodyPr vert="horz" lIns="91440" tIns="45720" rIns="91440" bIns="45720" rtlCol="0" anchor="ctr"/>
          <a:lstStyle>
            <a:lvl1pPr algn="r">
              <a:defRPr sz="1200">
                <a:solidFill>
                  <a:srgbClr val="FFFFFF"/>
                </a:solidFill>
              </a:defRPr>
            </a:lvl1pPr>
          </a:lstStyle>
          <a:p>
            <a:fld id="{E1F8E37C-8F70-41FC-9BDC-F2A092EB4F10}" type="slidenum">
              <a:rPr lang="en-US" smtClean="0"/>
              <a:t>‹#›</a:t>
            </a:fld>
            <a:endParaRPr lang="en-US"/>
          </a:p>
        </p:txBody>
      </p:sp>
    </p:spTree>
    <p:extLst>
      <p:ext uri="{BB962C8B-B14F-4D97-AF65-F5344CB8AC3E}">
        <p14:creationId xmlns:p14="http://schemas.microsoft.com/office/powerpoint/2010/main" val="1840916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3C58F-8A7F-4472-B6CD-9810BA1696AE}"/>
              </a:ext>
            </a:extLst>
          </p:cNvPr>
          <p:cNvSpPr>
            <a:spLocks noGrp="1"/>
          </p:cNvSpPr>
          <p:nvPr>
            <p:ph type="ctrTitle"/>
          </p:nvPr>
        </p:nvSpPr>
        <p:spPr/>
        <p:txBody>
          <a:bodyPr/>
          <a:lstStyle/>
          <a:p>
            <a:r>
              <a:rPr lang="en-US" b="1" dirty="0"/>
              <a:t>God Is Your Father</a:t>
            </a:r>
          </a:p>
        </p:txBody>
      </p:sp>
      <p:sp>
        <p:nvSpPr>
          <p:cNvPr id="3" name="Subtitle 2">
            <a:extLst>
              <a:ext uri="{FF2B5EF4-FFF2-40B4-BE49-F238E27FC236}">
                <a16:creationId xmlns:a16="http://schemas.microsoft.com/office/drawing/2014/main" id="{477F49CE-3FCB-4C9D-9433-474D80127E23}"/>
              </a:ext>
            </a:extLst>
          </p:cNvPr>
          <p:cNvSpPr>
            <a:spLocks noGrp="1"/>
          </p:cNvSpPr>
          <p:nvPr>
            <p:ph type="subTitle" idx="1"/>
          </p:nvPr>
        </p:nvSpPr>
        <p:spPr/>
        <p:txBody>
          <a:bodyPr>
            <a:noAutofit/>
          </a:bodyPr>
          <a:lstStyle/>
          <a:p>
            <a:r>
              <a:rPr lang="x-none" sz="4800" b="1" dirty="0"/>
              <a:t>Luke 11:1-13</a:t>
            </a:r>
            <a:endParaRPr lang="en-US" sz="4800" b="1" dirty="0"/>
          </a:p>
        </p:txBody>
      </p:sp>
    </p:spTree>
    <p:extLst>
      <p:ext uri="{BB962C8B-B14F-4D97-AF65-F5344CB8AC3E}">
        <p14:creationId xmlns:p14="http://schemas.microsoft.com/office/powerpoint/2010/main" val="1875861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72BC-30A0-4735-9D4D-42A60AB38ECD}"/>
              </a:ext>
            </a:extLst>
          </p:cNvPr>
          <p:cNvSpPr>
            <a:spLocks noGrp="1"/>
          </p:cNvSpPr>
          <p:nvPr>
            <p:ph type="title"/>
          </p:nvPr>
        </p:nvSpPr>
        <p:spPr/>
        <p:txBody>
          <a:bodyPr>
            <a:normAutofit/>
          </a:bodyPr>
          <a:lstStyle/>
          <a:p>
            <a:r>
              <a:rPr lang="en-US" sz="4800" b="1" dirty="0"/>
              <a:t>“</a:t>
            </a:r>
            <a:r>
              <a:rPr lang="x-none" sz="4800" b="1" dirty="0"/>
              <a:t>For Those Whom The Lord Loves He Disciplines</a:t>
            </a:r>
            <a:r>
              <a:rPr lang="en-US" sz="4800" b="1" dirty="0"/>
              <a:t>” </a:t>
            </a:r>
            <a:endParaRPr lang="en-US" sz="4800" dirty="0"/>
          </a:p>
        </p:txBody>
      </p:sp>
      <p:sp>
        <p:nvSpPr>
          <p:cNvPr id="3" name="Content Placeholder 2">
            <a:extLst>
              <a:ext uri="{FF2B5EF4-FFF2-40B4-BE49-F238E27FC236}">
                <a16:creationId xmlns:a16="http://schemas.microsoft.com/office/drawing/2014/main" id="{BAA6F450-8C4C-40F1-8A39-83EE26E22EEE}"/>
              </a:ext>
            </a:extLst>
          </p:cNvPr>
          <p:cNvSpPr>
            <a:spLocks noGrp="1"/>
          </p:cNvSpPr>
          <p:nvPr>
            <p:ph idx="1"/>
          </p:nvPr>
        </p:nvSpPr>
        <p:spPr/>
        <p:txBody>
          <a:bodyPr>
            <a:noAutofit/>
          </a:bodyPr>
          <a:lstStyle/>
          <a:p>
            <a:r>
              <a:rPr lang="x-none" sz="4000" dirty="0"/>
              <a:t>“But if you are without discipline, of which all have become partakers, then you are illegitimate children and not sons” </a:t>
            </a:r>
            <a:r>
              <a:rPr lang="en-US" sz="4000" dirty="0"/>
              <a:t>- </a:t>
            </a:r>
            <a:r>
              <a:rPr lang="x-none" sz="4000" dirty="0"/>
              <a:t>Heb 12:8</a:t>
            </a:r>
            <a:endParaRPr lang="en-US" sz="4000" dirty="0"/>
          </a:p>
          <a:p>
            <a:pPr lvl="1"/>
            <a:r>
              <a:rPr lang="x-none" sz="3600" dirty="0"/>
              <a:t>However, we all know that such measures were necessary to recover us from rebellion and wickedness </a:t>
            </a:r>
            <a:r>
              <a:rPr lang="en-US" sz="3600" dirty="0"/>
              <a:t>- </a:t>
            </a:r>
            <a:r>
              <a:rPr lang="x-none" sz="3600" dirty="0"/>
              <a:t>Prov 22:15; 3:11, 12</a:t>
            </a:r>
            <a:endParaRPr lang="en-US" sz="3600" dirty="0"/>
          </a:p>
        </p:txBody>
      </p:sp>
    </p:spTree>
    <p:extLst>
      <p:ext uri="{BB962C8B-B14F-4D97-AF65-F5344CB8AC3E}">
        <p14:creationId xmlns:p14="http://schemas.microsoft.com/office/powerpoint/2010/main" val="315791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72BC-30A0-4735-9D4D-42A60AB38ECD}"/>
              </a:ext>
            </a:extLst>
          </p:cNvPr>
          <p:cNvSpPr>
            <a:spLocks noGrp="1"/>
          </p:cNvSpPr>
          <p:nvPr>
            <p:ph type="title"/>
          </p:nvPr>
        </p:nvSpPr>
        <p:spPr/>
        <p:txBody>
          <a:bodyPr>
            <a:normAutofit/>
          </a:bodyPr>
          <a:lstStyle/>
          <a:p>
            <a:r>
              <a:rPr lang="en-US" sz="4800" b="1" dirty="0"/>
              <a:t>“</a:t>
            </a:r>
            <a:r>
              <a:rPr lang="x-none" sz="4800" b="1" dirty="0"/>
              <a:t>For Those Whom The Lord Loves He Disciplines</a:t>
            </a:r>
            <a:r>
              <a:rPr lang="en-US" sz="4800" b="1" dirty="0"/>
              <a:t>” </a:t>
            </a:r>
            <a:endParaRPr lang="en-US" sz="4800" dirty="0"/>
          </a:p>
        </p:txBody>
      </p:sp>
      <p:sp>
        <p:nvSpPr>
          <p:cNvPr id="3" name="Content Placeholder 2">
            <a:extLst>
              <a:ext uri="{FF2B5EF4-FFF2-40B4-BE49-F238E27FC236}">
                <a16:creationId xmlns:a16="http://schemas.microsoft.com/office/drawing/2014/main" id="{BAA6F450-8C4C-40F1-8A39-83EE26E22EEE}"/>
              </a:ext>
            </a:extLst>
          </p:cNvPr>
          <p:cNvSpPr>
            <a:spLocks noGrp="1"/>
          </p:cNvSpPr>
          <p:nvPr>
            <p:ph idx="1"/>
          </p:nvPr>
        </p:nvSpPr>
        <p:spPr/>
        <p:txBody>
          <a:bodyPr>
            <a:noAutofit/>
          </a:bodyPr>
          <a:lstStyle/>
          <a:p>
            <a:r>
              <a:rPr lang="x-none" sz="4000" dirty="0"/>
              <a:t>“But if you are without discipline, of which all have become partakers, then you are illegitimate children and not sons” </a:t>
            </a:r>
            <a:r>
              <a:rPr lang="en-US" sz="4000" dirty="0"/>
              <a:t>- </a:t>
            </a:r>
            <a:r>
              <a:rPr lang="x-none" sz="4000" dirty="0"/>
              <a:t>Heb 12:8</a:t>
            </a:r>
            <a:endParaRPr lang="en-US" sz="4000" dirty="0"/>
          </a:p>
          <a:p>
            <a:pPr lvl="1"/>
            <a:r>
              <a:rPr lang="x-none" sz="3600" dirty="0"/>
              <a:t>One of the saddest sights </a:t>
            </a:r>
            <a:r>
              <a:rPr lang="en-US" sz="3600" dirty="0"/>
              <a:t>you can see </a:t>
            </a:r>
            <a:r>
              <a:rPr lang="x-none" sz="3600" dirty="0"/>
              <a:t>is a child with “parents” that will not restrain him. It reveals something about both the character of the child and the parents.</a:t>
            </a:r>
            <a:endParaRPr lang="en-US" sz="3600" dirty="0"/>
          </a:p>
        </p:txBody>
      </p:sp>
    </p:spTree>
    <p:extLst>
      <p:ext uri="{BB962C8B-B14F-4D97-AF65-F5344CB8AC3E}">
        <p14:creationId xmlns:p14="http://schemas.microsoft.com/office/powerpoint/2010/main" val="349162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C46BB-6980-4C2A-B144-3CBCB9601EF4}"/>
              </a:ext>
            </a:extLst>
          </p:cNvPr>
          <p:cNvSpPr>
            <a:spLocks noGrp="1"/>
          </p:cNvSpPr>
          <p:nvPr>
            <p:ph type="title"/>
          </p:nvPr>
        </p:nvSpPr>
        <p:spPr/>
        <p:txBody>
          <a:bodyPr>
            <a:normAutofit/>
          </a:bodyPr>
          <a:lstStyle/>
          <a:p>
            <a:r>
              <a:rPr lang="en-US" sz="4800" b="1" dirty="0"/>
              <a:t>“</a:t>
            </a:r>
            <a:r>
              <a:rPr lang="x-none" sz="4800" b="1" dirty="0"/>
              <a:t>For Those Whom The Lord Loves He Disciplines</a:t>
            </a:r>
            <a:r>
              <a:rPr lang="en-US" sz="4800" b="1" dirty="0"/>
              <a:t>” </a:t>
            </a:r>
            <a:endParaRPr lang="en-US" sz="4800" dirty="0"/>
          </a:p>
        </p:txBody>
      </p:sp>
      <p:sp>
        <p:nvSpPr>
          <p:cNvPr id="3" name="Content Placeholder 2">
            <a:extLst>
              <a:ext uri="{FF2B5EF4-FFF2-40B4-BE49-F238E27FC236}">
                <a16:creationId xmlns:a16="http://schemas.microsoft.com/office/drawing/2014/main" id="{17229ABB-4C28-473A-A689-AC26E0E3263C}"/>
              </a:ext>
            </a:extLst>
          </p:cNvPr>
          <p:cNvSpPr>
            <a:spLocks noGrp="1"/>
          </p:cNvSpPr>
          <p:nvPr>
            <p:ph idx="1"/>
          </p:nvPr>
        </p:nvSpPr>
        <p:spPr/>
        <p:txBody>
          <a:bodyPr>
            <a:normAutofit lnSpcReduction="10000"/>
          </a:bodyPr>
          <a:lstStyle/>
          <a:p>
            <a:r>
              <a:rPr lang="x-none" sz="4000" dirty="0"/>
              <a:t>Every child of God experiences </a:t>
            </a:r>
            <a:r>
              <a:rPr lang="en-US" sz="4000" dirty="0"/>
              <a:t>discipline (</a:t>
            </a:r>
            <a:r>
              <a:rPr lang="x-none" sz="4000" dirty="0"/>
              <a:t>chastisement</a:t>
            </a:r>
            <a:r>
              <a:rPr lang="en-US" sz="4000" dirty="0"/>
              <a:t>) - </a:t>
            </a:r>
            <a:r>
              <a:rPr lang="x-none" sz="4000" dirty="0"/>
              <a:t>Heb 12:7, 8</a:t>
            </a:r>
            <a:endParaRPr lang="en-US" sz="4000" dirty="0"/>
          </a:p>
          <a:p>
            <a:pPr lvl="1"/>
            <a:r>
              <a:rPr lang="x-none" sz="3600" dirty="0"/>
              <a:t>What is this </a:t>
            </a:r>
            <a:r>
              <a:rPr lang="en-US" sz="3600" dirty="0"/>
              <a:t>discipline (</a:t>
            </a:r>
            <a:r>
              <a:rPr lang="x-none" sz="3600" dirty="0"/>
              <a:t>chastisement</a:t>
            </a:r>
            <a:r>
              <a:rPr lang="en-US" sz="3600" dirty="0"/>
              <a:t>)</a:t>
            </a:r>
            <a:r>
              <a:rPr lang="x-none" sz="3600" dirty="0"/>
              <a:t>?</a:t>
            </a:r>
            <a:endParaRPr lang="en-US" sz="3600" dirty="0"/>
          </a:p>
          <a:p>
            <a:pPr lvl="1"/>
            <a:r>
              <a:rPr lang="x-none" sz="3600" dirty="0"/>
              <a:t>What occasions this </a:t>
            </a:r>
            <a:r>
              <a:rPr lang="en-US" sz="3600" dirty="0"/>
              <a:t>discipline</a:t>
            </a:r>
            <a:r>
              <a:rPr lang="x-none" sz="3600" dirty="0"/>
              <a:t>?</a:t>
            </a:r>
            <a:endParaRPr lang="en-US" sz="3600" dirty="0"/>
          </a:p>
          <a:p>
            <a:pPr lvl="1"/>
            <a:r>
              <a:rPr lang="x-none" sz="3600" dirty="0"/>
              <a:t>What is the result of this </a:t>
            </a:r>
            <a:r>
              <a:rPr lang="en-US" sz="3600" dirty="0"/>
              <a:t>“</a:t>
            </a:r>
            <a:r>
              <a:rPr lang="x-none" sz="3600" dirty="0"/>
              <a:t>divine</a:t>
            </a:r>
            <a:r>
              <a:rPr lang="en-US" sz="3600" dirty="0"/>
              <a:t>”</a:t>
            </a:r>
            <a:r>
              <a:rPr lang="x-none" sz="3600" dirty="0"/>
              <a:t> discipline?</a:t>
            </a:r>
            <a:endParaRPr lang="en-US" sz="3600" dirty="0"/>
          </a:p>
          <a:p>
            <a:pPr lvl="1"/>
            <a:r>
              <a:rPr lang="x-none" sz="3600" dirty="0"/>
              <a:t>Why does God allow the struggle, if it results in discipline that may end in the spiritual demise of some?</a:t>
            </a:r>
            <a:endParaRPr lang="en-US" sz="3600" dirty="0"/>
          </a:p>
        </p:txBody>
      </p:sp>
      <p:sp>
        <p:nvSpPr>
          <p:cNvPr id="4" name="Rectangle 3">
            <a:extLst>
              <a:ext uri="{FF2B5EF4-FFF2-40B4-BE49-F238E27FC236}">
                <a16:creationId xmlns:a16="http://schemas.microsoft.com/office/drawing/2014/main" id="{84F52D8F-35A9-4F4F-BB88-7C8DC5EA379D}"/>
              </a:ext>
            </a:extLst>
          </p:cNvPr>
          <p:cNvSpPr/>
          <p:nvPr/>
        </p:nvSpPr>
        <p:spPr>
          <a:xfrm>
            <a:off x="2133600" y="4419600"/>
            <a:ext cx="9347200" cy="132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t>“Our profit” (12:10)</a:t>
            </a:r>
            <a:endParaRPr lang="en-US" sz="3200" dirty="0"/>
          </a:p>
        </p:txBody>
      </p:sp>
      <p:sp>
        <p:nvSpPr>
          <p:cNvPr id="5" name="Rectangle 4">
            <a:extLst>
              <a:ext uri="{FF2B5EF4-FFF2-40B4-BE49-F238E27FC236}">
                <a16:creationId xmlns:a16="http://schemas.microsoft.com/office/drawing/2014/main" id="{0CD60CB1-F5E7-4069-AC0C-83E594576560}"/>
              </a:ext>
            </a:extLst>
          </p:cNvPr>
          <p:cNvSpPr/>
          <p:nvPr/>
        </p:nvSpPr>
        <p:spPr>
          <a:xfrm>
            <a:off x="2133600" y="4419600"/>
            <a:ext cx="9347200" cy="132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t>“That we might be partakers of His holiness”</a:t>
            </a:r>
            <a:endParaRPr lang="en-US" sz="3200" dirty="0"/>
          </a:p>
        </p:txBody>
      </p:sp>
      <p:sp>
        <p:nvSpPr>
          <p:cNvPr id="6" name="Rectangle 5">
            <a:extLst>
              <a:ext uri="{FF2B5EF4-FFF2-40B4-BE49-F238E27FC236}">
                <a16:creationId xmlns:a16="http://schemas.microsoft.com/office/drawing/2014/main" id="{D6C63BE9-0A19-48B1-A7EC-A1611C75FE8A}"/>
              </a:ext>
            </a:extLst>
          </p:cNvPr>
          <p:cNvSpPr/>
          <p:nvPr/>
        </p:nvSpPr>
        <p:spPr>
          <a:xfrm>
            <a:off x="2133600" y="4419600"/>
            <a:ext cx="9347200" cy="132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t>“</a:t>
            </a:r>
            <a:r>
              <a:rPr lang="en-US" sz="3200" dirty="0" err="1"/>
              <a:t>Afterwords</a:t>
            </a:r>
            <a:r>
              <a:rPr lang="x-none" sz="3200" dirty="0"/>
              <a:t> it yields the peaceful fruit of righteousness</a:t>
            </a:r>
            <a:r>
              <a:rPr lang="en-US" sz="3200" dirty="0"/>
              <a:t>” (</a:t>
            </a:r>
            <a:r>
              <a:rPr lang="x-none" sz="3200" dirty="0"/>
              <a:t>12:11</a:t>
            </a:r>
            <a:r>
              <a:rPr lang="en-US" sz="3200" dirty="0"/>
              <a:t>)</a:t>
            </a:r>
          </a:p>
        </p:txBody>
      </p:sp>
      <p:sp>
        <p:nvSpPr>
          <p:cNvPr id="7" name="Rectangle 6">
            <a:extLst>
              <a:ext uri="{FF2B5EF4-FFF2-40B4-BE49-F238E27FC236}">
                <a16:creationId xmlns:a16="http://schemas.microsoft.com/office/drawing/2014/main" id="{28281AD3-3C80-4B8C-8CC9-CE88CF77A966}"/>
              </a:ext>
            </a:extLst>
          </p:cNvPr>
          <p:cNvSpPr/>
          <p:nvPr/>
        </p:nvSpPr>
        <p:spPr>
          <a:xfrm>
            <a:off x="2133600" y="3835400"/>
            <a:ext cx="9347200" cy="132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t>Running our race (12:1)</a:t>
            </a:r>
            <a:endParaRPr lang="en-US" sz="3200" dirty="0"/>
          </a:p>
        </p:txBody>
      </p:sp>
      <p:sp>
        <p:nvSpPr>
          <p:cNvPr id="8" name="Rectangle 7">
            <a:extLst>
              <a:ext uri="{FF2B5EF4-FFF2-40B4-BE49-F238E27FC236}">
                <a16:creationId xmlns:a16="http://schemas.microsoft.com/office/drawing/2014/main" id="{557ED853-51DE-47FC-9D30-945AA985C84A}"/>
              </a:ext>
            </a:extLst>
          </p:cNvPr>
          <p:cNvSpPr/>
          <p:nvPr/>
        </p:nvSpPr>
        <p:spPr>
          <a:xfrm>
            <a:off x="2133600" y="3835400"/>
            <a:ext cx="9347200" cy="132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t>Experiencing the contradiction of sinners (12:3)</a:t>
            </a:r>
            <a:endParaRPr lang="en-US" sz="3200" dirty="0"/>
          </a:p>
        </p:txBody>
      </p:sp>
      <p:sp>
        <p:nvSpPr>
          <p:cNvPr id="9" name="Rectangle 8">
            <a:extLst>
              <a:ext uri="{FF2B5EF4-FFF2-40B4-BE49-F238E27FC236}">
                <a16:creationId xmlns:a16="http://schemas.microsoft.com/office/drawing/2014/main" id="{43E3E5C8-029F-493E-A1D8-A47B5E7F3337}"/>
              </a:ext>
            </a:extLst>
          </p:cNvPr>
          <p:cNvSpPr/>
          <p:nvPr/>
        </p:nvSpPr>
        <p:spPr>
          <a:xfrm>
            <a:off x="2133600" y="3835400"/>
            <a:ext cx="9347200" cy="132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t>Striving against sin (12:4)</a:t>
            </a:r>
            <a:endParaRPr lang="en-US" sz="3200" dirty="0"/>
          </a:p>
        </p:txBody>
      </p:sp>
      <p:sp>
        <p:nvSpPr>
          <p:cNvPr id="10" name="Rectangle 9">
            <a:extLst>
              <a:ext uri="{FF2B5EF4-FFF2-40B4-BE49-F238E27FC236}">
                <a16:creationId xmlns:a16="http://schemas.microsoft.com/office/drawing/2014/main" id="{E33F58D5-72C2-40E6-9DE7-7F437C08A275}"/>
              </a:ext>
            </a:extLst>
          </p:cNvPr>
          <p:cNvSpPr/>
          <p:nvPr/>
        </p:nvSpPr>
        <p:spPr>
          <a:xfrm>
            <a:off x="2133600" y="3835400"/>
            <a:ext cx="9347200" cy="132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t>However, it is a lack of endurance, </a:t>
            </a:r>
            <a:r>
              <a:rPr lang="x-none" sz="3200" i="1" dirty="0"/>
              <a:t>growing weary and</a:t>
            </a:r>
            <a:r>
              <a:rPr lang="en-US" sz="3200" i="1" dirty="0"/>
              <a:t> losing heart</a:t>
            </a:r>
            <a:r>
              <a:rPr lang="x-none" sz="3200" i="1" dirty="0"/>
              <a:t>, </a:t>
            </a:r>
            <a:r>
              <a:rPr lang="x-none" sz="3200" dirty="0"/>
              <a:t>in the</a:t>
            </a:r>
            <a:r>
              <a:rPr lang="en-US" sz="3200" dirty="0"/>
              <a:t> </a:t>
            </a:r>
            <a:r>
              <a:rPr lang="x-none" sz="3200" dirty="0"/>
              <a:t>struggle against sin that occasions the rebuke of God (12:1-3)</a:t>
            </a:r>
            <a:endParaRPr lang="en-US" sz="3200" dirty="0"/>
          </a:p>
        </p:txBody>
      </p:sp>
      <p:sp>
        <p:nvSpPr>
          <p:cNvPr id="11" name="Rectangle 10">
            <a:extLst>
              <a:ext uri="{FF2B5EF4-FFF2-40B4-BE49-F238E27FC236}">
                <a16:creationId xmlns:a16="http://schemas.microsoft.com/office/drawing/2014/main" id="{481E9673-252B-479C-AAAD-2876B2A4C8CE}"/>
              </a:ext>
            </a:extLst>
          </p:cNvPr>
          <p:cNvSpPr/>
          <p:nvPr/>
        </p:nvSpPr>
        <p:spPr>
          <a:xfrm>
            <a:off x="2133600" y="3273425"/>
            <a:ext cx="9347200" cy="145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a:t>
            </a:r>
            <a:r>
              <a:rPr lang="x-none" sz="3200" i="1" dirty="0"/>
              <a:t>WHEN YOU ARE REPROVED BY HIM” </a:t>
            </a:r>
            <a:r>
              <a:rPr lang="en-US" sz="3200" dirty="0"/>
              <a:t>- </a:t>
            </a:r>
            <a:r>
              <a:rPr lang="x-none" sz="3200" dirty="0"/>
              <a:t>Heb 12:5; cf. Rev 3:19</a:t>
            </a:r>
            <a:endParaRPr lang="en-US" sz="3200" dirty="0"/>
          </a:p>
        </p:txBody>
      </p:sp>
      <p:sp>
        <p:nvSpPr>
          <p:cNvPr id="12" name="Rectangle 11">
            <a:extLst>
              <a:ext uri="{FF2B5EF4-FFF2-40B4-BE49-F238E27FC236}">
                <a16:creationId xmlns:a16="http://schemas.microsoft.com/office/drawing/2014/main" id="{3A4C3B29-FF9D-4595-91CD-390231D10B66}"/>
              </a:ext>
            </a:extLst>
          </p:cNvPr>
          <p:cNvSpPr/>
          <p:nvPr/>
        </p:nvSpPr>
        <p:spPr>
          <a:xfrm>
            <a:off x="2133600" y="3273425"/>
            <a:ext cx="9347200" cy="145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t>Rebuke in the Scriptures is directed toward sin, error and apathy</a:t>
            </a:r>
            <a:r>
              <a:rPr lang="en-US" sz="3200" dirty="0"/>
              <a:t> - 2</a:t>
            </a:r>
            <a:r>
              <a:rPr lang="x-none" sz="3200" dirty="0"/>
              <a:t> Pet 2:16; Lk 17:3; 1 Tim 5:20</a:t>
            </a:r>
            <a:endParaRPr lang="en-US" sz="3200" dirty="0"/>
          </a:p>
        </p:txBody>
      </p:sp>
      <p:sp>
        <p:nvSpPr>
          <p:cNvPr id="13" name="Rectangle 12">
            <a:extLst>
              <a:ext uri="{FF2B5EF4-FFF2-40B4-BE49-F238E27FC236}">
                <a16:creationId xmlns:a16="http://schemas.microsoft.com/office/drawing/2014/main" id="{4E69CCCD-2D5E-4B94-9B93-B5D54B05C659}"/>
              </a:ext>
            </a:extLst>
          </p:cNvPr>
          <p:cNvSpPr/>
          <p:nvPr/>
        </p:nvSpPr>
        <p:spPr>
          <a:xfrm>
            <a:off x="2133600" y="3273425"/>
            <a:ext cx="9347200" cy="145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t>It is through the preaching and teaching of God’s Word that these rebukes are issued </a:t>
            </a:r>
            <a:r>
              <a:rPr lang="en-US" sz="3200" dirty="0"/>
              <a:t>- </a:t>
            </a:r>
            <a:r>
              <a:rPr lang="x-none" sz="3200" dirty="0"/>
              <a:t>Mk 8:33; 1 Tim 5:20; 2 Tim 3:16-4:2; Tit 2:15</a:t>
            </a:r>
            <a:endParaRPr lang="en-US" sz="3200" dirty="0"/>
          </a:p>
        </p:txBody>
      </p:sp>
    </p:spTree>
    <p:extLst>
      <p:ext uri="{BB962C8B-B14F-4D97-AF65-F5344CB8AC3E}">
        <p14:creationId xmlns:p14="http://schemas.microsoft.com/office/powerpoint/2010/main" val="61970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1" nodeType="clickEffect">
                                  <p:stCondLst>
                                    <p:cond delay="0"/>
                                  </p:stCondLst>
                                  <p:childTnLst>
                                    <p:animEffect transition="out" filter="blinds(horizontal)">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par>
                                <p:cTn id="25" presetID="3" presetClass="entr" presetSubtype="1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1" nodeType="clickEffect">
                                  <p:stCondLst>
                                    <p:cond delay="0"/>
                                  </p:stCondLst>
                                  <p:childTnLst>
                                    <p:animEffect transition="out" filter="blinds(horizontal)">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par>
                                <p:cTn id="33" presetID="3" presetClass="entr" presetSubtype="1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horizont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xit" presetSubtype="10" fill="hold" grpId="1" nodeType="clickEffect">
                                  <p:stCondLst>
                                    <p:cond delay="0"/>
                                  </p:stCondLst>
                                  <p:childTnLst>
                                    <p:animEffect transition="out" filter="blinds(horizontal)">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par>
                                <p:cTn id="41" presetID="42" presetClass="entr" presetSubtype="0" fill="hold" nodeType="with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fade">
                                      <p:cBhvr>
                                        <p:cTn id="43" dur="1000"/>
                                        <p:tgtEl>
                                          <p:spTgt spid="3">
                                            <p:txEl>
                                              <p:pRg st="2" end="2"/>
                                            </p:txEl>
                                          </p:spTgt>
                                        </p:tgtEl>
                                      </p:cBhvr>
                                    </p:animEffect>
                                    <p:anim calcmode="lin" valueType="num">
                                      <p:cBhvr>
                                        <p:cTn id="4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linds(horizontal)">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xit" presetSubtype="10" fill="hold" grpId="1" nodeType="clickEffect">
                                  <p:stCondLst>
                                    <p:cond delay="0"/>
                                  </p:stCondLst>
                                  <p:childTnLst>
                                    <p:animEffect transition="out" filter="blinds(horizontal)">
                                      <p:cBhvr>
                                        <p:cTn id="54" dur="500"/>
                                        <p:tgtEl>
                                          <p:spTgt spid="7"/>
                                        </p:tgtEl>
                                      </p:cBhvr>
                                    </p:animEffect>
                                    <p:set>
                                      <p:cBhvr>
                                        <p:cTn id="55" dur="1" fill="hold">
                                          <p:stCondLst>
                                            <p:cond delay="499"/>
                                          </p:stCondLst>
                                        </p:cTn>
                                        <p:tgtEl>
                                          <p:spTgt spid="7"/>
                                        </p:tgtEl>
                                        <p:attrNameLst>
                                          <p:attrName>style.visibility</p:attrName>
                                        </p:attrNameLst>
                                      </p:cBhvr>
                                      <p:to>
                                        <p:strVal val="hidden"/>
                                      </p:to>
                                    </p:set>
                                  </p:childTnLst>
                                </p:cTn>
                              </p:par>
                              <p:par>
                                <p:cTn id="56" presetID="3" presetClass="entr" presetSubtype="10"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blinds(horizontal)">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xit" presetSubtype="10" fill="hold" grpId="1" nodeType="clickEffect">
                                  <p:stCondLst>
                                    <p:cond delay="0"/>
                                  </p:stCondLst>
                                  <p:childTnLst>
                                    <p:animEffect transition="out" filter="blinds(horizontal)">
                                      <p:cBhvr>
                                        <p:cTn id="62" dur="500"/>
                                        <p:tgtEl>
                                          <p:spTgt spid="8"/>
                                        </p:tgtEl>
                                      </p:cBhvr>
                                    </p:animEffect>
                                    <p:set>
                                      <p:cBhvr>
                                        <p:cTn id="63" dur="1" fill="hold">
                                          <p:stCondLst>
                                            <p:cond delay="499"/>
                                          </p:stCondLst>
                                        </p:cTn>
                                        <p:tgtEl>
                                          <p:spTgt spid="8"/>
                                        </p:tgtEl>
                                        <p:attrNameLst>
                                          <p:attrName>style.visibility</p:attrName>
                                        </p:attrNameLst>
                                      </p:cBhvr>
                                      <p:to>
                                        <p:strVal val="hidden"/>
                                      </p:to>
                                    </p:set>
                                  </p:childTnLst>
                                </p:cTn>
                              </p:par>
                              <p:par>
                                <p:cTn id="64" presetID="3" presetClass="entr" presetSubtype="10"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blinds(horizontal)">
                                      <p:cBhvr>
                                        <p:cTn id="66" dur="500"/>
                                        <p:tgtEl>
                                          <p:spTgt spid="9"/>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xit" presetSubtype="10" fill="hold" grpId="1" nodeType="clickEffect">
                                  <p:stCondLst>
                                    <p:cond delay="0"/>
                                  </p:stCondLst>
                                  <p:childTnLst>
                                    <p:animEffect transition="out" filter="blinds(horizontal)">
                                      <p:cBhvr>
                                        <p:cTn id="70" dur="500"/>
                                        <p:tgtEl>
                                          <p:spTgt spid="9"/>
                                        </p:tgtEl>
                                      </p:cBhvr>
                                    </p:animEffect>
                                    <p:set>
                                      <p:cBhvr>
                                        <p:cTn id="71" dur="1" fill="hold">
                                          <p:stCondLst>
                                            <p:cond delay="499"/>
                                          </p:stCondLst>
                                        </p:cTn>
                                        <p:tgtEl>
                                          <p:spTgt spid="9"/>
                                        </p:tgtEl>
                                        <p:attrNameLst>
                                          <p:attrName>style.visibility</p:attrName>
                                        </p:attrNameLst>
                                      </p:cBhvr>
                                      <p:to>
                                        <p:strVal val="hidden"/>
                                      </p:to>
                                    </p:set>
                                  </p:childTnLst>
                                </p:cTn>
                              </p:par>
                              <p:par>
                                <p:cTn id="72" presetID="3" presetClass="entr" presetSubtype="10" fill="hold" grpId="0" nodeType="with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blinds(horizontal)">
                                      <p:cBhvr>
                                        <p:cTn id="74" dur="500"/>
                                        <p:tgtEl>
                                          <p:spTgt spid="10"/>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xit" presetSubtype="10" fill="hold" grpId="1" nodeType="clickEffect">
                                  <p:stCondLst>
                                    <p:cond delay="0"/>
                                  </p:stCondLst>
                                  <p:childTnLst>
                                    <p:animEffect transition="out" filter="blinds(horizontal)">
                                      <p:cBhvr>
                                        <p:cTn id="78" dur="500"/>
                                        <p:tgtEl>
                                          <p:spTgt spid="10"/>
                                        </p:tgtEl>
                                      </p:cBhvr>
                                    </p:animEffect>
                                    <p:set>
                                      <p:cBhvr>
                                        <p:cTn id="79" dur="1" fill="hold">
                                          <p:stCondLst>
                                            <p:cond delay="499"/>
                                          </p:stCondLst>
                                        </p:cTn>
                                        <p:tgtEl>
                                          <p:spTgt spid="10"/>
                                        </p:tgtEl>
                                        <p:attrNameLst>
                                          <p:attrName>style.visibility</p:attrName>
                                        </p:attrNameLst>
                                      </p:cBhvr>
                                      <p:to>
                                        <p:strVal val="hidden"/>
                                      </p:to>
                                    </p:set>
                                  </p:childTnLst>
                                </p:cTn>
                              </p:par>
                              <p:par>
                                <p:cTn id="80" presetID="42" presetClass="entr" presetSubtype="0" fill="hold" nodeType="withEffect">
                                  <p:stCondLst>
                                    <p:cond delay="0"/>
                                  </p:stCondLst>
                                  <p:childTnLst>
                                    <p:set>
                                      <p:cBhvr>
                                        <p:cTn id="81" dur="1" fill="hold">
                                          <p:stCondLst>
                                            <p:cond delay="0"/>
                                          </p:stCondLst>
                                        </p:cTn>
                                        <p:tgtEl>
                                          <p:spTgt spid="3">
                                            <p:txEl>
                                              <p:pRg st="3" end="3"/>
                                            </p:txEl>
                                          </p:spTgt>
                                        </p:tgtEl>
                                        <p:attrNameLst>
                                          <p:attrName>style.visibility</p:attrName>
                                        </p:attrNameLst>
                                      </p:cBhvr>
                                      <p:to>
                                        <p:strVal val="visible"/>
                                      </p:to>
                                    </p:set>
                                    <p:animEffect transition="in" filter="fade">
                                      <p:cBhvr>
                                        <p:cTn id="82" dur="1000"/>
                                        <p:tgtEl>
                                          <p:spTgt spid="3">
                                            <p:txEl>
                                              <p:pRg st="3" end="3"/>
                                            </p:txEl>
                                          </p:spTgt>
                                        </p:tgtEl>
                                      </p:cBhvr>
                                    </p:animEffect>
                                    <p:anim calcmode="lin" valueType="num">
                                      <p:cBhvr>
                                        <p:cTn id="8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4"/>
                                        </p:tgtEl>
                                        <p:attrNameLst>
                                          <p:attrName>style.visibility</p:attrName>
                                        </p:attrNameLst>
                                      </p:cBhvr>
                                      <p:to>
                                        <p:strVal val="visible"/>
                                      </p:to>
                                    </p:set>
                                    <p:animEffect transition="in" filter="blinds(horizontal)">
                                      <p:cBhvr>
                                        <p:cTn id="89" dur="500"/>
                                        <p:tgtEl>
                                          <p:spTgt spid="4"/>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xit" presetSubtype="10" fill="hold" grpId="1" nodeType="clickEffect">
                                  <p:stCondLst>
                                    <p:cond delay="0"/>
                                  </p:stCondLst>
                                  <p:childTnLst>
                                    <p:animEffect transition="out" filter="blinds(horizontal)">
                                      <p:cBhvr>
                                        <p:cTn id="93" dur="500"/>
                                        <p:tgtEl>
                                          <p:spTgt spid="4"/>
                                        </p:tgtEl>
                                      </p:cBhvr>
                                    </p:animEffect>
                                    <p:set>
                                      <p:cBhvr>
                                        <p:cTn id="94" dur="1" fill="hold">
                                          <p:stCondLst>
                                            <p:cond delay="499"/>
                                          </p:stCondLst>
                                        </p:cTn>
                                        <p:tgtEl>
                                          <p:spTgt spid="4"/>
                                        </p:tgtEl>
                                        <p:attrNameLst>
                                          <p:attrName>style.visibility</p:attrName>
                                        </p:attrNameLst>
                                      </p:cBhvr>
                                      <p:to>
                                        <p:strVal val="hidden"/>
                                      </p:to>
                                    </p:set>
                                  </p:childTnLst>
                                </p:cTn>
                              </p:par>
                              <p:par>
                                <p:cTn id="95" presetID="3" presetClass="entr" presetSubtype="10" fill="hold" grpId="0" nodeType="with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blinds(horizontal)">
                                      <p:cBhvr>
                                        <p:cTn id="97" dur="500"/>
                                        <p:tgtEl>
                                          <p:spTgt spid="5"/>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xit" presetSubtype="10" fill="hold" grpId="1" nodeType="clickEffect">
                                  <p:stCondLst>
                                    <p:cond delay="0"/>
                                  </p:stCondLst>
                                  <p:childTnLst>
                                    <p:animEffect transition="out" filter="blinds(horizontal)">
                                      <p:cBhvr>
                                        <p:cTn id="101" dur="500"/>
                                        <p:tgtEl>
                                          <p:spTgt spid="5"/>
                                        </p:tgtEl>
                                      </p:cBhvr>
                                    </p:animEffect>
                                    <p:set>
                                      <p:cBhvr>
                                        <p:cTn id="102" dur="1" fill="hold">
                                          <p:stCondLst>
                                            <p:cond delay="499"/>
                                          </p:stCondLst>
                                        </p:cTn>
                                        <p:tgtEl>
                                          <p:spTgt spid="5"/>
                                        </p:tgtEl>
                                        <p:attrNameLst>
                                          <p:attrName>style.visibility</p:attrName>
                                        </p:attrNameLst>
                                      </p:cBhvr>
                                      <p:to>
                                        <p:strVal val="hidden"/>
                                      </p:to>
                                    </p:set>
                                  </p:childTnLst>
                                </p:cTn>
                              </p:par>
                              <p:par>
                                <p:cTn id="103" presetID="3" presetClass="entr" presetSubtype="10" fill="hold" grpId="0" nodeType="withEffect">
                                  <p:stCondLst>
                                    <p:cond delay="0"/>
                                  </p:stCondLst>
                                  <p:childTnLst>
                                    <p:set>
                                      <p:cBhvr>
                                        <p:cTn id="104" dur="1" fill="hold">
                                          <p:stCondLst>
                                            <p:cond delay="0"/>
                                          </p:stCondLst>
                                        </p:cTn>
                                        <p:tgtEl>
                                          <p:spTgt spid="6"/>
                                        </p:tgtEl>
                                        <p:attrNameLst>
                                          <p:attrName>style.visibility</p:attrName>
                                        </p:attrNameLst>
                                      </p:cBhvr>
                                      <p:to>
                                        <p:strVal val="visible"/>
                                      </p:to>
                                    </p:set>
                                    <p:animEffect transition="in" filter="blinds(horizontal)">
                                      <p:cBhvr>
                                        <p:cTn id="105" dur="500"/>
                                        <p:tgtEl>
                                          <p:spTgt spid="6"/>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xit" presetSubtype="10" fill="hold" grpId="1" nodeType="clickEffect">
                                  <p:stCondLst>
                                    <p:cond delay="0"/>
                                  </p:stCondLst>
                                  <p:childTnLst>
                                    <p:animEffect transition="out" filter="blinds(horizontal)">
                                      <p:cBhvr>
                                        <p:cTn id="109" dur="500"/>
                                        <p:tgtEl>
                                          <p:spTgt spid="6"/>
                                        </p:tgtEl>
                                      </p:cBhvr>
                                    </p:animEffect>
                                    <p:set>
                                      <p:cBhvr>
                                        <p:cTn id="110" dur="1" fill="hold">
                                          <p:stCondLst>
                                            <p:cond delay="499"/>
                                          </p:stCondLst>
                                        </p:cTn>
                                        <p:tgtEl>
                                          <p:spTgt spid="6"/>
                                        </p:tgtEl>
                                        <p:attrNameLst>
                                          <p:attrName>style.visibility</p:attrName>
                                        </p:attrNameLst>
                                      </p:cBhvr>
                                      <p:to>
                                        <p:strVal val="hidden"/>
                                      </p:to>
                                    </p:set>
                                  </p:childTnLst>
                                </p:cTn>
                              </p:par>
                              <p:par>
                                <p:cTn id="111" presetID="42" presetClass="entr" presetSubtype="0" fill="hold" nodeType="withEffect">
                                  <p:stCondLst>
                                    <p:cond delay="0"/>
                                  </p:stCondLst>
                                  <p:childTnLst>
                                    <p:set>
                                      <p:cBhvr>
                                        <p:cTn id="112" dur="1" fill="hold">
                                          <p:stCondLst>
                                            <p:cond delay="0"/>
                                          </p:stCondLst>
                                        </p:cTn>
                                        <p:tgtEl>
                                          <p:spTgt spid="3">
                                            <p:txEl>
                                              <p:pRg st="4" end="4"/>
                                            </p:txEl>
                                          </p:spTgt>
                                        </p:tgtEl>
                                        <p:attrNameLst>
                                          <p:attrName>style.visibility</p:attrName>
                                        </p:attrNameLst>
                                      </p:cBhvr>
                                      <p:to>
                                        <p:strVal val="visible"/>
                                      </p:to>
                                    </p:set>
                                    <p:animEffect transition="in" filter="fade">
                                      <p:cBhvr>
                                        <p:cTn id="113" dur="1000"/>
                                        <p:tgtEl>
                                          <p:spTgt spid="3">
                                            <p:txEl>
                                              <p:pRg st="4" end="4"/>
                                            </p:txEl>
                                          </p:spTgt>
                                        </p:tgtEl>
                                      </p:cBhvr>
                                    </p:animEffect>
                                    <p:anim calcmode="lin" valueType="num">
                                      <p:cBhvr>
                                        <p:cTn id="11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1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40242-E038-4551-8C63-E6A52B708B4F}"/>
              </a:ext>
            </a:extLst>
          </p:cNvPr>
          <p:cNvSpPr>
            <a:spLocks noGrp="1"/>
          </p:cNvSpPr>
          <p:nvPr>
            <p:ph type="title"/>
          </p:nvPr>
        </p:nvSpPr>
        <p:spPr/>
        <p:txBody>
          <a:bodyPr>
            <a:normAutofit/>
          </a:bodyPr>
          <a:lstStyle/>
          <a:p>
            <a:r>
              <a:rPr lang="x-none" sz="4800" b="1" dirty="0"/>
              <a:t>Your Heavenly Father Will Also Forgive You</a:t>
            </a:r>
            <a:endParaRPr lang="en-US" sz="4800" dirty="0"/>
          </a:p>
        </p:txBody>
      </p:sp>
      <p:sp>
        <p:nvSpPr>
          <p:cNvPr id="3" name="Content Placeholder 2">
            <a:extLst>
              <a:ext uri="{FF2B5EF4-FFF2-40B4-BE49-F238E27FC236}">
                <a16:creationId xmlns:a16="http://schemas.microsoft.com/office/drawing/2014/main" id="{A1CE9833-0895-4E00-A932-7A6FA1DCE3B8}"/>
              </a:ext>
            </a:extLst>
          </p:cNvPr>
          <p:cNvSpPr>
            <a:spLocks noGrp="1"/>
          </p:cNvSpPr>
          <p:nvPr>
            <p:ph idx="1"/>
          </p:nvPr>
        </p:nvSpPr>
        <p:spPr/>
        <p:txBody>
          <a:bodyPr>
            <a:normAutofit lnSpcReduction="10000"/>
          </a:bodyPr>
          <a:lstStyle/>
          <a:p>
            <a:r>
              <a:rPr lang="x-none" sz="4000" dirty="0"/>
              <a:t>“Be merciful, just as your Father is merciful” </a:t>
            </a:r>
            <a:r>
              <a:rPr lang="en-US" sz="4000" dirty="0"/>
              <a:t>- </a:t>
            </a:r>
            <a:r>
              <a:rPr lang="x-none" sz="4000" dirty="0"/>
              <a:t>Lk 6:36</a:t>
            </a:r>
            <a:endParaRPr lang="en-US" sz="4000" dirty="0"/>
          </a:p>
          <a:p>
            <a:pPr lvl="1"/>
            <a:r>
              <a:rPr lang="x-none" sz="3600" dirty="0"/>
              <a:t>One of the most beautiful images in the Bible is that of the man with two sons peering intently toward the horizon looking for his wayward boy</a:t>
            </a:r>
            <a:r>
              <a:rPr lang="en-US" sz="3600" dirty="0"/>
              <a:t> - </a:t>
            </a:r>
            <a:r>
              <a:rPr lang="x-none" sz="3600" dirty="0"/>
              <a:t>Lk 15:20</a:t>
            </a:r>
            <a:endParaRPr lang="en-US" sz="3600" dirty="0"/>
          </a:p>
          <a:p>
            <a:pPr lvl="1"/>
            <a:r>
              <a:rPr lang="x-none" sz="3600" dirty="0"/>
              <a:t>That loving father of that wayward boy represents Our Father in Heaven</a:t>
            </a:r>
            <a:r>
              <a:rPr lang="en-US" sz="3600" dirty="0"/>
              <a:t> - </a:t>
            </a:r>
            <a:r>
              <a:rPr lang="x-none" sz="3600" dirty="0"/>
              <a:t>Psa 103:13; Eph 2:4-7; 2 Cor 1:3</a:t>
            </a:r>
            <a:endParaRPr lang="en-US" dirty="0"/>
          </a:p>
        </p:txBody>
      </p:sp>
    </p:spTree>
    <p:extLst>
      <p:ext uri="{BB962C8B-B14F-4D97-AF65-F5344CB8AC3E}">
        <p14:creationId xmlns:p14="http://schemas.microsoft.com/office/powerpoint/2010/main" val="164674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40242-E038-4551-8C63-E6A52B708B4F}"/>
              </a:ext>
            </a:extLst>
          </p:cNvPr>
          <p:cNvSpPr>
            <a:spLocks noGrp="1"/>
          </p:cNvSpPr>
          <p:nvPr>
            <p:ph type="title"/>
          </p:nvPr>
        </p:nvSpPr>
        <p:spPr/>
        <p:txBody>
          <a:bodyPr>
            <a:normAutofit/>
          </a:bodyPr>
          <a:lstStyle/>
          <a:p>
            <a:r>
              <a:rPr lang="x-none" sz="4800" b="1" dirty="0"/>
              <a:t>Your Heavenly Father Will Also Forgive You</a:t>
            </a:r>
            <a:endParaRPr lang="en-US" sz="4800" dirty="0"/>
          </a:p>
        </p:txBody>
      </p:sp>
      <p:sp>
        <p:nvSpPr>
          <p:cNvPr id="3" name="Content Placeholder 2">
            <a:extLst>
              <a:ext uri="{FF2B5EF4-FFF2-40B4-BE49-F238E27FC236}">
                <a16:creationId xmlns:a16="http://schemas.microsoft.com/office/drawing/2014/main" id="{A1CE9833-0895-4E00-A932-7A6FA1DCE3B8}"/>
              </a:ext>
            </a:extLst>
          </p:cNvPr>
          <p:cNvSpPr>
            <a:spLocks noGrp="1"/>
          </p:cNvSpPr>
          <p:nvPr>
            <p:ph idx="1"/>
          </p:nvPr>
        </p:nvSpPr>
        <p:spPr/>
        <p:txBody>
          <a:bodyPr>
            <a:noAutofit/>
          </a:bodyPr>
          <a:lstStyle/>
          <a:p>
            <a:r>
              <a:rPr lang="x-none" sz="4000" dirty="0"/>
              <a:t>“Be merciful, just as your Father is merciful” </a:t>
            </a:r>
            <a:r>
              <a:rPr lang="en-US" sz="4000" dirty="0"/>
              <a:t>- </a:t>
            </a:r>
            <a:r>
              <a:rPr lang="x-none" sz="4000" dirty="0"/>
              <a:t>Lk 6:36</a:t>
            </a:r>
            <a:endParaRPr lang="en-US" sz="4000" dirty="0"/>
          </a:p>
          <a:p>
            <a:pPr lvl="1"/>
            <a:r>
              <a:rPr lang="x-none" sz="3600" dirty="0"/>
              <a:t>We serve a God who is rich in mercy and always ready to forgive His penitent children </a:t>
            </a:r>
            <a:r>
              <a:rPr lang="en-US" sz="3600" dirty="0"/>
              <a:t>- </a:t>
            </a:r>
            <a:r>
              <a:rPr lang="x-none" sz="3600" dirty="0"/>
              <a:t>Jas 5:11</a:t>
            </a:r>
            <a:endParaRPr lang="en-US" sz="3600" dirty="0"/>
          </a:p>
          <a:p>
            <a:endParaRPr lang="en-US" dirty="0"/>
          </a:p>
        </p:txBody>
      </p:sp>
    </p:spTree>
    <p:extLst>
      <p:ext uri="{BB962C8B-B14F-4D97-AF65-F5344CB8AC3E}">
        <p14:creationId xmlns:p14="http://schemas.microsoft.com/office/powerpoint/2010/main" val="374204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40242-E038-4551-8C63-E6A52B708B4F}"/>
              </a:ext>
            </a:extLst>
          </p:cNvPr>
          <p:cNvSpPr>
            <a:spLocks noGrp="1"/>
          </p:cNvSpPr>
          <p:nvPr>
            <p:ph type="title"/>
          </p:nvPr>
        </p:nvSpPr>
        <p:spPr/>
        <p:txBody>
          <a:bodyPr>
            <a:normAutofit/>
          </a:bodyPr>
          <a:lstStyle/>
          <a:p>
            <a:r>
              <a:rPr lang="x-none" sz="4800" b="1" dirty="0"/>
              <a:t>Your Heavenly Father Will Also Forgive You</a:t>
            </a:r>
            <a:endParaRPr lang="en-US" sz="4800" dirty="0"/>
          </a:p>
        </p:txBody>
      </p:sp>
      <p:sp>
        <p:nvSpPr>
          <p:cNvPr id="3" name="Content Placeholder 2">
            <a:extLst>
              <a:ext uri="{FF2B5EF4-FFF2-40B4-BE49-F238E27FC236}">
                <a16:creationId xmlns:a16="http://schemas.microsoft.com/office/drawing/2014/main" id="{A1CE9833-0895-4E00-A932-7A6FA1DCE3B8}"/>
              </a:ext>
            </a:extLst>
          </p:cNvPr>
          <p:cNvSpPr>
            <a:spLocks noGrp="1"/>
          </p:cNvSpPr>
          <p:nvPr>
            <p:ph idx="1"/>
          </p:nvPr>
        </p:nvSpPr>
        <p:spPr/>
        <p:txBody>
          <a:bodyPr>
            <a:noAutofit/>
          </a:bodyPr>
          <a:lstStyle/>
          <a:p>
            <a:r>
              <a:rPr lang="x-none" sz="4000" dirty="0"/>
              <a:t>What must you do to obtain God’s forgiveness?</a:t>
            </a:r>
            <a:endParaRPr lang="en-US" sz="4000" dirty="0"/>
          </a:p>
          <a:p>
            <a:pPr lvl="1"/>
            <a:r>
              <a:rPr lang="x-none" sz="3600" dirty="0"/>
              <a:t>The prodigal had to go home </a:t>
            </a:r>
            <a:r>
              <a:rPr lang="en-US" sz="3600" dirty="0"/>
              <a:t>- </a:t>
            </a:r>
            <a:r>
              <a:rPr lang="x-none" sz="3600" dirty="0"/>
              <a:t>Lk 15:17-20</a:t>
            </a:r>
            <a:endParaRPr lang="en-US" sz="3600" dirty="0"/>
          </a:p>
          <a:p>
            <a:pPr lvl="1"/>
            <a:r>
              <a:rPr lang="x-none" sz="3600" dirty="0"/>
              <a:t>Repentance is the road that leads home to your Father</a:t>
            </a:r>
            <a:endParaRPr lang="en-US" sz="3600" dirty="0"/>
          </a:p>
          <a:p>
            <a:pPr lvl="1"/>
            <a:r>
              <a:rPr lang="x-none" sz="3600" dirty="0"/>
              <a:t>Will you come home to your Father today?</a:t>
            </a:r>
            <a:endParaRPr lang="en-US" sz="3600" dirty="0"/>
          </a:p>
          <a:p>
            <a:endParaRPr lang="en-US" dirty="0"/>
          </a:p>
        </p:txBody>
      </p:sp>
    </p:spTree>
    <p:extLst>
      <p:ext uri="{BB962C8B-B14F-4D97-AF65-F5344CB8AC3E}">
        <p14:creationId xmlns:p14="http://schemas.microsoft.com/office/powerpoint/2010/main" val="105763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01CCA-C1BB-4D83-9B3F-9FA11477C387}"/>
              </a:ext>
            </a:extLst>
          </p:cNvPr>
          <p:cNvSpPr>
            <a:spLocks noGrp="1"/>
          </p:cNvSpPr>
          <p:nvPr>
            <p:ph type="title"/>
          </p:nvPr>
        </p:nvSpPr>
        <p:spPr/>
        <p:txBody>
          <a:bodyPr>
            <a:normAutofit/>
          </a:bodyPr>
          <a:lstStyle/>
          <a:p>
            <a:r>
              <a:rPr lang="x-none" sz="4800" b="1" dirty="0"/>
              <a:t>What Does It Mean to Have God as Our Father?</a:t>
            </a:r>
            <a:endParaRPr lang="en-US" sz="4800" dirty="0"/>
          </a:p>
        </p:txBody>
      </p:sp>
      <p:sp>
        <p:nvSpPr>
          <p:cNvPr id="3" name="Content Placeholder 2">
            <a:extLst>
              <a:ext uri="{FF2B5EF4-FFF2-40B4-BE49-F238E27FC236}">
                <a16:creationId xmlns:a16="http://schemas.microsoft.com/office/drawing/2014/main" id="{D5F16EF3-865E-4E95-8C2E-C928BED3C59E}"/>
              </a:ext>
            </a:extLst>
          </p:cNvPr>
          <p:cNvSpPr>
            <a:spLocks noGrp="1"/>
          </p:cNvSpPr>
          <p:nvPr>
            <p:ph idx="1"/>
          </p:nvPr>
        </p:nvSpPr>
        <p:spPr/>
        <p:txBody>
          <a:bodyPr>
            <a:normAutofit/>
          </a:bodyPr>
          <a:lstStyle/>
          <a:p>
            <a:r>
              <a:rPr lang="x-none" sz="4000" dirty="0"/>
              <a:t>The text suggests one aspect of “fatherhood” that implies others:</a:t>
            </a:r>
            <a:endParaRPr lang="en-US" sz="4000" dirty="0"/>
          </a:p>
          <a:p>
            <a:pPr lvl="1"/>
            <a:r>
              <a:rPr lang="x-none" sz="3600" dirty="0"/>
              <a:t>Giving “good gifts” is something inherent in the qualities of a father.</a:t>
            </a:r>
            <a:endParaRPr lang="en-US" sz="3600" dirty="0"/>
          </a:p>
          <a:p>
            <a:pPr lvl="1"/>
            <a:r>
              <a:rPr lang="x-none" sz="3600" dirty="0"/>
              <a:t>Thus, we ought to consider other comparisons the Scriptures make between a father and the Father.</a:t>
            </a:r>
            <a:endParaRPr lang="en-US" sz="3600" dirty="0"/>
          </a:p>
        </p:txBody>
      </p:sp>
    </p:spTree>
    <p:extLst>
      <p:ext uri="{BB962C8B-B14F-4D97-AF65-F5344CB8AC3E}">
        <p14:creationId xmlns:p14="http://schemas.microsoft.com/office/powerpoint/2010/main" val="426546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01CCA-C1BB-4D83-9B3F-9FA11477C387}"/>
              </a:ext>
            </a:extLst>
          </p:cNvPr>
          <p:cNvSpPr>
            <a:spLocks noGrp="1"/>
          </p:cNvSpPr>
          <p:nvPr>
            <p:ph type="title"/>
          </p:nvPr>
        </p:nvSpPr>
        <p:spPr/>
        <p:txBody>
          <a:bodyPr>
            <a:normAutofit/>
          </a:bodyPr>
          <a:lstStyle/>
          <a:p>
            <a:r>
              <a:rPr lang="x-none" sz="4800" b="1" dirty="0"/>
              <a:t>What Does It Mean to Have God as Our Father?</a:t>
            </a:r>
            <a:endParaRPr lang="en-US" sz="4800" dirty="0"/>
          </a:p>
        </p:txBody>
      </p:sp>
      <p:sp>
        <p:nvSpPr>
          <p:cNvPr id="3" name="Content Placeholder 2">
            <a:extLst>
              <a:ext uri="{FF2B5EF4-FFF2-40B4-BE49-F238E27FC236}">
                <a16:creationId xmlns:a16="http://schemas.microsoft.com/office/drawing/2014/main" id="{D5F16EF3-865E-4E95-8C2E-C928BED3C59E}"/>
              </a:ext>
            </a:extLst>
          </p:cNvPr>
          <p:cNvSpPr>
            <a:spLocks noGrp="1"/>
          </p:cNvSpPr>
          <p:nvPr>
            <p:ph idx="1"/>
          </p:nvPr>
        </p:nvSpPr>
        <p:spPr/>
        <p:txBody>
          <a:bodyPr>
            <a:normAutofit lnSpcReduction="10000"/>
          </a:bodyPr>
          <a:lstStyle/>
          <a:p>
            <a:r>
              <a:rPr lang="x-none" sz="4000" dirty="0"/>
              <a:t>There are at least three qualities that all fathers possess that are possessed by Our Father, which make Him the Father:</a:t>
            </a:r>
            <a:endParaRPr lang="en-US" sz="4000" dirty="0"/>
          </a:p>
          <a:p>
            <a:pPr lvl="1"/>
            <a:r>
              <a:rPr lang="x-none" sz="3600" dirty="0"/>
              <a:t>The desire to give gifts </a:t>
            </a:r>
            <a:r>
              <a:rPr lang="en-US" sz="3600" dirty="0"/>
              <a:t>- </a:t>
            </a:r>
            <a:r>
              <a:rPr lang="x-none" sz="3600" dirty="0"/>
              <a:t>Lk 11:9-13</a:t>
            </a:r>
            <a:endParaRPr lang="en-US" sz="3600" dirty="0"/>
          </a:p>
          <a:p>
            <a:pPr lvl="1"/>
            <a:r>
              <a:rPr lang="x-none" sz="3600" dirty="0"/>
              <a:t>The capacity to forgive erring children </a:t>
            </a:r>
            <a:r>
              <a:rPr lang="en-US" sz="3600" dirty="0"/>
              <a:t>- </a:t>
            </a:r>
            <a:r>
              <a:rPr lang="x-none" sz="3600" dirty="0"/>
              <a:t>Lk 15:11-32</a:t>
            </a:r>
            <a:r>
              <a:rPr lang="en-US" sz="3600" dirty="0"/>
              <a:t> (Prodigal son</a:t>
            </a:r>
            <a:r>
              <a:rPr lang="x-none" sz="3600" dirty="0"/>
              <a:t>)</a:t>
            </a:r>
            <a:endParaRPr lang="en-US" sz="3600" dirty="0"/>
          </a:p>
          <a:p>
            <a:pPr lvl="1"/>
            <a:r>
              <a:rPr lang="x-none" sz="3600" dirty="0"/>
              <a:t>The ability to train and discipline offspring </a:t>
            </a:r>
            <a:r>
              <a:rPr lang="en-US" sz="3600" dirty="0"/>
              <a:t>- </a:t>
            </a:r>
            <a:r>
              <a:rPr lang="x-none" sz="3600" dirty="0"/>
              <a:t>Heb 12:4-11</a:t>
            </a:r>
            <a:endParaRPr lang="en-US" dirty="0"/>
          </a:p>
        </p:txBody>
      </p:sp>
    </p:spTree>
    <p:extLst>
      <p:ext uri="{BB962C8B-B14F-4D97-AF65-F5344CB8AC3E}">
        <p14:creationId xmlns:p14="http://schemas.microsoft.com/office/powerpoint/2010/main" val="251905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3A41A-F788-4EBE-80C5-5227CB5DA08C}"/>
              </a:ext>
            </a:extLst>
          </p:cNvPr>
          <p:cNvSpPr>
            <a:spLocks noGrp="1"/>
          </p:cNvSpPr>
          <p:nvPr>
            <p:ph type="title"/>
          </p:nvPr>
        </p:nvSpPr>
        <p:spPr/>
        <p:txBody>
          <a:bodyPr>
            <a:normAutofit/>
          </a:bodyPr>
          <a:lstStyle/>
          <a:p>
            <a:r>
              <a:rPr lang="x-none" sz="4800" b="1" dirty="0"/>
              <a:t>God Is the Giver of Every Good and Perfect Gift</a:t>
            </a:r>
            <a:endParaRPr lang="en-US" sz="4800" b="1" dirty="0"/>
          </a:p>
        </p:txBody>
      </p:sp>
      <p:sp>
        <p:nvSpPr>
          <p:cNvPr id="3" name="Content Placeholder 2">
            <a:extLst>
              <a:ext uri="{FF2B5EF4-FFF2-40B4-BE49-F238E27FC236}">
                <a16:creationId xmlns:a16="http://schemas.microsoft.com/office/drawing/2014/main" id="{98D812C4-A96F-4EED-A69C-748D20768866}"/>
              </a:ext>
            </a:extLst>
          </p:cNvPr>
          <p:cNvSpPr>
            <a:spLocks noGrp="1"/>
          </p:cNvSpPr>
          <p:nvPr>
            <p:ph idx="1"/>
          </p:nvPr>
        </p:nvSpPr>
        <p:spPr/>
        <p:txBody>
          <a:bodyPr>
            <a:normAutofit fontScale="85000" lnSpcReduction="20000"/>
          </a:bodyPr>
          <a:lstStyle/>
          <a:p>
            <a:r>
              <a:rPr lang="en-US" sz="4700" dirty="0"/>
              <a:t>“If you then, being evil, know how to give good gifts to your children, how much more will your heavenly Father give the Holy Spirit to those who ask Him?”</a:t>
            </a:r>
          </a:p>
          <a:p>
            <a:pPr lvl="1"/>
            <a:r>
              <a:rPr lang="x-none" sz="4200" dirty="0"/>
              <a:t>This is a case of arguing from the </a:t>
            </a:r>
            <a:r>
              <a:rPr lang="x-none" sz="4200" i="1" dirty="0"/>
              <a:t>lesser </a:t>
            </a:r>
            <a:r>
              <a:rPr lang="x-none" sz="4200" dirty="0"/>
              <a:t>to the certainty of the </a:t>
            </a:r>
            <a:r>
              <a:rPr lang="x-none" sz="4200" i="1" dirty="0"/>
              <a:t>greater.</a:t>
            </a:r>
            <a:endParaRPr lang="en-US" sz="4200" dirty="0"/>
          </a:p>
          <a:p>
            <a:pPr lvl="1"/>
            <a:r>
              <a:rPr lang="x-none" sz="4200" dirty="0"/>
              <a:t>Numerous examples of this in Scripture:</a:t>
            </a:r>
            <a:endParaRPr lang="en-US" sz="4200" dirty="0"/>
          </a:p>
          <a:p>
            <a:pPr lvl="1"/>
            <a:r>
              <a:rPr lang="x-none" sz="4200" dirty="0"/>
              <a:t>God being of infinitely perfect character will never fail in giving good gifts to His children </a:t>
            </a:r>
            <a:r>
              <a:rPr lang="en-US" sz="4200" dirty="0"/>
              <a:t>- </a:t>
            </a:r>
            <a:r>
              <a:rPr lang="x-none" sz="4200" dirty="0"/>
              <a:t>Jas 1:17</a:t>
            </a:r>
            <a:endParaRPr lang="en-US" sz="4200" dirty="0"/>
          </a:p>
          <a:p>
            <a:endParaRPr lang="en-US" dirty="0"/>
          </a:p>
        </p:txBody>
      </p:sp>
    </p:spTree>
    <p:extLst>
      <p:ext uri="{BB962C8B-B14F-4D97-AF65-F5344CB8AC3E}">
        <p14:creationId xmlns:p14="http://schemas.microsoft.com/office/powerpoint/2010/main" val="312628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3A41A-F788-4EBE-80C5-5227CB5DA08C}"/>
              </a:ext>
            </a:extLst>
          </p:cNvPr>
          <p:cNvSpPr>
            <a:spLocks noGrp="1"/>
          </p:cNvSpPr>
          <p:nvPr>
            <p:ph type="title"/>
          </p:nvPr>
        </p:nvSpPr>
        <p:spPr/>
        <p:txBody>
          <a:bodyPr>
            <a:normAutofit/>
          </a:bodyPr>
          <a:lstStyle/>
          <a:p>
            <a:r>
              <a:rPr lang="x-none" sz="4800" b="1" dirty="0"/>
              <a:t>God Is the Giver of Every Good and Perfect Gift</a:t>
            </a:r>
            <a:endParaRPr lang="en-US" sz="4800" b="1" dirty="0"/>
          </a:p>
        </p:txBody>
      </p:sp>
      <p:sp>
        <p:nvSpPr>
          <p:cNvPr id="3" name="Content Placeholder 2">
            <a:extLst>
              <a:ext uri="{FF2B5EF4-FFF2-40B4-BE49-F238E27FC236}">
                <a16:creationId xmlns:a16="http://schemas.microsoft.com/office/drawing/2014/main" id="{98D812C4-A96F-4EED-A69C-748D20768866}"/>
              </a:ext>
            </a:extLst>
          </p:cNvPr>
          <p:cNvSpPr>
            <a:spLocks noGrp="1"/>
          </p:cNvSpPr>
          <p:nvPr>
            <p:ph idx="1"/>
          </p:nvPr>
        </p:nvSpPr>
        <p:spPr/>
        <p:txBody>
          <a:bodyPr>
            <a:noAutofit/>
          </a:bodyPr>
          <a:lstStyle/>
          <a:p>
            <a:r>
              <a:rPr lang="x-none" sz="4000" dirty="0"/>
              <a:t>To whom does God give gifts?</a:t>
            </a:r>
            <a:endParaRPr lang="en-US" sz="4000" dirty="0"/>
          </a:p>
          <a:p>
            <a:pPr lvl="1"/>
            <a:r>
              <a:rPr lang="x-none" sz="3600" dirty="0"/>
              <a:t>Obviously, only to those of whom He is Father </a:t>
            </a:r>
            <a:r>
              <a:rPr lang="en-US" sz="3600" dirty="0"/>
              <a:t>- </a:t>
            </a:r>
            <a:r>
              <a:rPr lang="x-none" sz="3600" dirty="0"/>
              <a:t>Lk 11:13</a:t>
            </a:r>
            <a:endParaRPr lang="en-US" sz="3600" dirty="0"/>
          </a:p>
          <a:p>
            <a:pPr lvl="1"/>
            <a:r>
              <a:rPr lang="x-none" sz="3600" dirty="0"/>
              <a:t>God is Father to all men by Creation </a:t>
            </a:r>
            <a:r>
              <a:rPr lang="en-US" sz="3600" dirty="0"/>
              <a:t>- </a:t>
            </a:r>
            <a:r>
              <a:rPr lang="x-none" sz="3600" dirty="0"/>
              <a:t>Heb 12:9; Acts 17:29; Lk 3:38; 1 Cor 8:6; Eph 4:6</a:t>
            </a:r>
            <a:endParaRPr lang="en-US" sz="3600" dirty="0"/>
          </a:p>
          <a:p>
            <a:pPr lvl="1"/>
            <a:r>
              <a:rPr lang="x-none" sz="3600" dirty="0"/>
              <a:t>However, God is Father to a special class by re-creation or regeneration </a:t>
            </a:r>
            <a:r>
              <a:rPr lang="en-US" sz="3600" dirty="0"/>
              <a:t>- </a:t>
            </a:r>
            <a:r>
              <a:rPr lang="x-none" sz="3600" dirty="0"/>
              <a:t>2 Cor 6:18; Gal 4:4-7; Eph 2:13-19</a:t>
            </a:r>
            <a:endParaRPr lang="en-US" sz="3600" dirty="0"/>
          </a:p>
        </p:txBody>
      </p:sp>
    </p:spTree>
    <p:extLst>
      <p:ext uri="{BB962C8B-B14F-4D97-AF65-F5344CB8AC3E}">
        <p14:creationId xmlns:p14="http://schemas.microsoft.com/office/powerpoint/2010/main" val="284115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3A41A-F788-4EBE-80C5-5227CB5DA08C}"/>
              </a:ext>
            </a:extLst>
          </p:cNvPr>
          <p:cNvSpPr>
            <a:spLocks noGrp="1"/>
          </p:cNvSpPr>
          <p:nvPr>
            <p:ph type="title"/>
          </p:nvPr>
        </p:nvSpPr>
        <p:spPr/>
        <p:txBody>
          <a:bodyPr>
            <a:normAutofit/>
          </a:bodyPr>
          <a:lstStyle/>
          <a:p>
            <a:r>
              <a:rPr lang="x-none" sz="4800" b="1" dirty="0"/>
              <a:t>God Is the Giver of Every Good and Perfect Gift</a:t>
            </a:r>
            <a:endParaRPr lang="en-US" sz="4800" b="1" dirty="0"/>
          </a:p>
        </p:txBody>
      </p:sp>
      <p:sp>
        <p:nvSpPr>
          <p:cNvPr id="3" name="Content Placeholder 2">
            <a:extLst>
              <a:ext uri="{FF2B5EF4-FFF2-40B4-BE49-F238E27FC236}">
                <a16:creationId xmlns:a16="http://schemas.microsoft.com/office/drawing/2014/main" id="{98D812C4-A96F-4EED-A69C-748D20768866}"/>
              </a:ext>
            </a:extLst>
          </p:cNvPr>
          <p:cNvSpPr>
            <a:spLocks noGrp="1"/>
          </p:cNvSpPr>
          <p:nvPr>
            <p:ph idx="1"/>
          </p:nvPr>
        </p:nvSpPr>
        <p:spPr>
          <a:xfrm>
            <a:off x="2133600" y="1825624"/>
            <a:ext cx="9347200" cy="4752975"/>
          </a:xfrm>
        </p:spPr>
        <p:txBody>
          <a:bodyPr>
            <a:normAutofit lnSpcReduction="10000"/>
          </a:bodyPr>
          <a:lstStyle/>
          <a:p>
            <a:r>
              <a:rPr lang="x-none" sz="4000" dirty="0"/>
              <a:t>What should I expect as a gift from my Father in Heaven?</a:t>
            </a:r>
            <a:endParaRPr lang="en-US" sz="4000" dirty="0"/>
          </a:p>
          <a:p>
            <a:pPr lvl="1"/>
            <a:r>
              <a:rPr lang="x-none" sz="3600" dirty="0"/>
              <a:t>God does not withhold His providence from any that are His children by Creation </a:t>
            </a:r>
            <a:r>
              <a:rPr lang="en-US" sz="3600" dirty="0"/>
              <a:t>- </a:t>
            </a:r>
            <a:r>
              <a:rPr lang="x-none" sz="3600" dirty="0"/>
              <a:t>Matt 5:44, 45; Gen 1:29, 30; Psa 8:4-9; Psa 104; Acts 14:17</a:t>
            </a:r>
            <a:endParaRPr lang="en-US" sz="3600" dirty="0"/>
          </a:p>
          <a:p>
            <a:pPr lvl="1"/>
            <a:r>
              <a:rPr lang="x-none" sz="3600" dirty="0"/>
              <a:t>However, as a Christian, a child of God by re-creation, I have the promise of special blessings that God does not bestow upon others:</a:t>
            </a:r>
            <a:endParaRPr lang="en-US" dirty="0"/>
          </a:p>
        </p:txBody>
      </p:sp>
    </p:spTree>
    <p:extLst>
      <p:ext uri="{BB962C8B-B14F-4D97-AF65-F5344CB8AC3E}">
        <p14:creationId xmlns:p14="http://schemas.microsoft.com/office/powerpoint/2010/main" val="261600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040237-2C41-44B4-8196-C0835A8446BE}"/>
              </a:ext>
            </a:extLst>
          </p:cNvPr>
          <p:cNvSpPr>
            <a:spLocks noGrp="1"/>
          </p:cNvSpPr>
          <p:nvPr>
            <p:ph idx="1"/>
          </p:nvPr>
        </p:nvSpPr>
        <p:spPr>
          <a:xfrm>
            <a:off x="2133600" y="203200"/>
            <a:ext cx="9766300" cy="6388100"/>
          </a:xfrm>
        </p:spPr>
        <p:txBody>
          <a:bodyPr>
            <a:normAutofit fontScale="92500" lnSpcReduction="10000"/>
          </a:bodyPr>
          <a:lstStyle/>
          <a:p>
            <a:r>
              <a:rPr lang="x-none" sz="3900" dirty="0"/>
              <a:t>I am the object of His love and never forgotten </a:t>
            </a:r>
            <a:r>
              <a:rPr lang="en-US" sz="3900" dirty="0"/>
              <a:t>- </a:t>
            </a:r>
            <a:r>
              <a:rPr lang="x-none" sz="3900" dirty="0"/>
              <a:t>Rom 8:31-39</a:t>
            </a:r>
            <a:endParaRPr lang="en-US" sz="3900" dirty="0"/>
          </a:p>
          <a:p>
            <a:r>
              <a:rPr lang="x-none" sz="3900" dirty="0"/>
              <a:t>He will never forsake me or leave me </a:t>
            </a:r>
            <a:r>
              <a:rPr lang="en-US" sz="3900" dirty="0"/>
              <a:t>- </a:t>
            </a:r>
            <a:r>
              <a:rPr lang="x-none" sz="3900" dirty="0"/>
              <a:t>Heb 13:5</a:t>
            </a:r>
            <a:r>
              <a:rPr lang="en-US" sz="3900" dirty="0"/>
              <a:t>-</a:t>
            </a:r>
            <a:r>
              <a:rPr lang="x-none" sz="3900" dirty="0"/>
              <a:t>6</a:t>
            </a:r>
            <a:endParaRPr lang="en-US" sz="3900" dirty="0"/>
          </a:p>
          <a:p>
            <a:r>
              <a:rPr lang="x-none" sz="3900" dirty="0"/>
              <a:t>He hears and answers my prayers </a:t>
            </a:r>
            <a:r>
              <a:rPr lang="en-US" sz="3900" dirty="0"/>
              <a:t>- </a:t>
            </a:r>
            <a:r>
              <a:rPr lang="x-none" sz="3900" dirty="0"/>
              <a:t>1 Pe</a:t>
            </a:r>
            <a:r>
              <a:rPr lang="en-US" sz="3900" dirty="0"/>
              <a:t>t</a:t>
            </a:r>
            <a:r>
              <a:rPr lang="x-none" sz="3900" dirty="0"/>
              <a:t> 3:12, 13</a:t>
            </a:r>
            <a:endParaRPr lang="en-US" sz="3900" dirty="0"/>
          </a:p>
          <a:p>
            <a:r>
              <a:rPr lang="x-none" sz="3900" dirty="0"/>
              <a:t>He protects me from Satan </a:t>
            </a:r>
            <a:r>
              <a:rPr lang="en-US" sz="3900" dirty="0"/>
              <a:t>- </a:t>
            </a:r>
            <a:r>
              <a:rPr lang="x-none" sz="3900" dirty="0"/>
              <a:t>1 Cor 10:12, 13</a:t>
            </a:r>
            <a:endParaRPr lang="en-US" sz="3900" dirty="0"/>
          </a:p>
          <a:p>
            <a:r>
              <a:rPr lang="x-none" sz="3900" dirty="0"/>
              <a:t>He sends forth His angels to minister on my behalf </a:t>
            </a:r>
            <a:r>
              <a:rPr lang="en-US" sz="3900" dirty="0"/>
              <a:t>- </a:t>
            </a:r>
            <a:r>
              <a:rPr lang="x-none" sz="3900" dirty="0"/>
              <a:t>Matt 18:10; Heb 1:13, 14</a:t>
            </a:r>
            <a:endParaRPr lang="en-US" sz="3900" dirty="0"/>
          </a:p>
          <a:p>
            <a:r>
              <a:rPr lang="x-none" sz="3900" dirty="0"/>
              <a:t>He provides me with the necessities of life and more </a:t>
            </a:r>
            <a:r>
              <a:rPr lang="en-US" sz="3900" dirty="0"/>
              <a:t>- </a:t>
            </a:r>
            <a:r>
              <a:rPr lang="x-none" sz="3900" dirty="0"/>
              <a:t>Matt 6:26-33; 2 Cor 9:8-10</a:t>
            </a:r>
            <a:endParaRPr lang="en-US" sz="3900" dirty="0"/>
          </a:p>
          <a:p>
            <a:r>
              <a:rPr lang="x-none" sz="3900" dirty="0"/>
              <a:t>He has given me a loving family of believers to fulfill His intentions </a:t>
            </a:r>
            <a:r>
              <a:rPr lang="en-US" sz="3900" dirty="0"/>
              <a:t>- </a:t>
            </a:r>
            <a:r>
              <a:rPr lang="x-none" sz="3900" dirty="0"/>
              <a:t>Mk 10:28-31; Matt 12:49, 50; Phil 1:19</a:t>
            </a:r>
            <a:endParaRPr lang="en-US" sz="3900" dirty="0"/>
          </a:p>
        </p:txBody>
      </p:sp>
    </p:spTree>
    <p:extLst>
      <p:ext uri="{BB962C8B-B14F-4D97-AF65-F5344CB8AC3E}">
        <p14:creationId xmlns:p14="http://schemas.microsoft.com/office/powerpoint/2010/main" val="24592658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3A41A-F788-4EBE-80C5-5227CB5DA08C}"/>
              </a:ext>
            </a:extLst>
          </p:cNvPr>
          <p:cNvSpPr>
            <a:spLocks noGrp="1"/>
          </p:cNvSpPr>
          <p:nvPr>
            <p:ph type="title"/>
          </p:nvPr>
        </p:nvSpPr>
        <p:spPr/>
        <p:txBody>
          <a:bodyPr>
            <a:normAutofit/>
          </a:bodyPr>
          <a:lstStyle/>
          <a:p>
            <a:r>
              <a:rPr lang="x-none" sz="4800" b="1" dirty="0"/>
              <a:t>God Is the Giver of Every Good and Perfect Gift</a:t>
            </a:r>
            <a:endParaRPr lang="en-US" sz="4800" b="1" dirty="0"/>
          </a:p>
        </p:txBody>
      </p:sp>
      <p:sp>
        <p:nvSpPr>
          <p:cNvPr id="3" name="Content Placeholder 2">
            <a:extLst>
              <a:ext uri="{FF2B5EF4-FFF2-40B4-BE49-F238E27FC236}">
                <a16:creationId xmlns:a16="http://schemas.microsoft.com/office/drawing/2014/main" id="{98D812C4-A96F-4EED-A69C-748D20768866}"/>
              </a:ext>
            </a:extLst>
          </p:cNvPr>
          <p:cNvSpPr>
            <a:spLocks noGrp="1"/>
          </p:cNvSpPr>
          <p:nvPr>
            <p:ph idx="1"/>
          </p:nvPr>
        </p:nvSpPr>
        <p:spPr/>
        <p:txBody>
          <a:bodyPr>
            <a:noAutofit/>
          </a:bodyPr>
          <a:lstStyle/>
          <a:p>
            <a:r>
              <a:rPr lang="x-none" sz="4000" dirty="0"/>
              <a:t>What should I expect as a gift from my Father in Heaven?</a:t>
            </a:r>
            <a:endParaRPr lang="en-US" sz="4000" dirty="0"/>
          </a:p>
          <a:p>
            <a:pPr lvl="1"/>
            <a:r>
              <a:rPr lang="x-none" sz="3600" dirty="0"/>
              <a:t>As an aside, sometimes wicked and evil things happen to good people. Folks want to cast the blame for that upon God. Our text does not allow for such an interpretation. God is good; He gives only good gifts to His children </a:t>
            </a:r>
            <a:r>
              <a:rPr lang="en-US" sz="3600" dirty="0"/>
              <a:t>- </a:t>
            </a:r>
            <a:r>
              <a:rPr lang="x-none" sz="3600" dirty="0"/>
              <a:t>Jas 1:17</a:t>
            </a:r>
            <a:endParaRPr lang="en-US" sz="3600" dirty="0"/>
          </a:p>
          <a:p>
            <a:endParaRPr lang="en-US" dirty="0"/>
          </a:p>
        </p:txBody>
      </p:sp>
    </p:spTree>
    <p:extLst>
      <p:ext uri="{BB962C8B-B14F-4D97-AF65-F5344CB8AC3E}">
        <p14:creationId xmlns:p14="http://schemas.microsoft.com/office/powerpoint/2010/main" val="22742627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72BC-30A0-4735-9D4D-42A60AB38ECD}"/>
              </a:ext>
            </a:extLst>
          </p:cNvPr>
          <p:cNvSpPr>
            <a:spLocks noGrp="1"/>
          </p:cNvSpPr>
          <p:nvPr>
            <p:ph type="title"/>
          </p:nvPr>
        </p:nvSpPr>
        <p:spPr/>
        <p:txBody>
          <a:bodyPr>
            <a:normAutofit/>
          </a:bodyPr>
          <a:lstStyle/>
          <a:p>
            <a:r>
              <a:rPr lang="en-US" sz="4800" b="1" dirty="0"/>
              <a:t>“</a:t>
            </a:r>
            <a:r>
              <a:rPr lang="x-none" sz="4800" b="1" dirty="0"/>
              <a:t>For Those Whom The Lord Loves He Disciplines</a:t>
            </a:r>
            <a:r>
              <a:rPr lang="en-US" sz="4800" b="1" dirty="0"/>
              <a:t>” </a:t>
            </a:r>
            <a:endParaRPr lang="en-US" sz="4800" dirty="0"/>
          </a:p>
        </p:txBody>
      </p:sp>
      <p:sp>
        <p:nvSpPr>
          <p:cNvPr id="3" name="Content Placeholder 2">
            <a:extLst>
              <a:ext uri="{FF2B5EF4-FFF2-40B4-BE49-F238E27FC236}">
                <a16:creationId xmlns:a16="http://schemas.microsoft.com/office/drawing/2014/main" id="{BAA6F450-8C4C-40F1-8A39-83EE26E22EEE}"/>
              </a:ext>
            </a:extLst>
          </p:cNvPr>
          <p:cNvSpPr>
            <a:spLocks noGrp="1"/>
          </p:cNvSpPr>
          <p:nvPr>
            <p:ph idx="1"/>
          </p:nvPr>
        </p:nvSpPr>
        <p:spPr/>
        <p:txBody>
          <a:bodyPr>
            <a:noAutofit/>
          </a:bodyPr>
          <a:lstStyle/>
          <a:p>
            <a:r>
              <a:rPr lang="x-none" sz="4000" dirty="0"/>
              <a:t>“But if you are without discipline, of which all have become partakers, then you are illegitimate children and not sons” </a:t>
            </a:r>
            <a:r>
              <a:rPr lang="en-US" sz="4000" dirty="0"/>
              <a:t>- </a:t>
            </a:r>
            <a:r>
              <a:rPr lang="x-none" sz="4000" dirty="0"/>
              <a:t>Heb 12:8</a:t>
            </a:r>
            <a:endParaRPr lang="en-US" sz="4000" dirty="0"/>
          </a:p>
          <a:p>
            <a:pPr lvl="1"/>
            <a:r>
              <a:rPr lang="x-none" sz="3600" dirty="0"/>
              <a:t>One of the things that none of us have enjoyed is the discipline which our fathers used to correct us </a:t>
            </a:r>
            <a:r>
              <a:rPr lang="en-US" sz="3600" dirty="0"/>
              <a:t>- </a:t>
            </a:r>
            <a:r>
              <a:rPr lang="x-none" sz="3600" dirty="0"/>
              <a:t>cf. </a:t>
            </a:r>
            <a:r>
              <a:rPr lang="en-US" sz="3600" dirty="0"/>
              <a:t>Heb </a:t>
            </a:r>
            <a:r>
              <a:rPr lang="x-none" sz="3600" dirty="0"/>
              <a:t>12:11</a:t>
            </a:r>
            <a:endParaRPr lang="en-US" sz="3600" dirty="0"/>
          </a:p>
        </p:txBody>
      </p:sp>
    </p:spTree>
    <p:extLst>
      <p:ext uri="{BB962C8B-B14F-4D97-AF65-F5344CB8AC3E}">
        <p14:creationId xmlns:p14="http://schemas.microsoft.com/office/powerpoint/2010/main" val="39767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mily01_am_30_PowerPlugs_Template_9gax.v18.01.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mily01_am_30_PowerPlugs_Template_9gax.v17.12.s.potx" id="{E0459B8C-D944-405F-B7E5-FE51197DFD81}" vid="{E80D968E-4E07-4953-A96B-3AF6AEFAB050}"/>
    </a:ext>
  </a:extLst>
</a:theme>
</file>

<file path=docProps/app.xml><?xml version="1.0" encoding="utf-8"?>
<Properties xmlns="http://schemas.openxmlformats.org/officeDocument/2006/extended-properties" xmlns:vt="http://schemas.openxmlformats.org/officeDocument/2006/docPropsVTypes">
  <Template>Family01_am_30_PowerPlugs_Template_9gax.v18.01.s</Template>
  <TotalTime>1162</TotalTime>
  <Words>1128</Words>
  <Application>Microsoft Office PowerPoint</Application>
  <PresentationFormat>Widescreen</PresentationFormat>
  <Paragraphs>72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Family01_am_30_PowerPlugs_Template_9gax.v18.01.s</vt:lpstr>
      <vt:lpstr>God Is Your Father</vt:lpstr>
      <vt:lpstr>What Does It Mean to Have God as Our Father?</vt:lpstr>
      <vt:lpstr>What Does It Mean to Have God as Our Father?</vt:lpstr>
      <vt:lpstr>God Is the Giver of Every Good and Perfect Gift</vt:lpstr>
      <vt:lpstr>God Is the Giver of Every Good and Perfect Gift</vt:lpstr>
      <vt:lpstr>God Is the Giver of Every Good and Perfect Gift</vt:lpstr>
      <vt:lpstr>PowerPoint Presentation</vt:lpstr>
      <vt:lpstr>God Is the Giver of Every Good and Perfect Gift</vt:lpstr>
      <vt:lpstr>“For Those Whom The Lord Loves He Disciplines” </vt:lpstr>
      <vt:lpstr>“For Those Whom The Lord Loves He Disciplines” </vt:lpstr>
      <vt:lpstr>“For Those Whom The Lord Loves He Disciplines” </vt:lpstr>
      <vt:lpstr>“For Those Whom The Lord Loves He Disciplines” </vt:lpstr>
      <vt:lpstr>Your Heavenly Father Will Also Forgive You</vt:lpstr>
      <vt:lpstr>Your Heavenly Father Will Also Forgive You</vt:lpstr>
      <vt:lpstr>Your Heavenly Father Will Also Forgive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Is Your Father</dc:title>
  <dc:creator>Jack Critchfield</dc:creator>
  <cp:lastModifiedBy>Jack Critchfield</cp:lastModifiedBy>
  <cp:revision>10</cp:revision>
  <dcterms:created xsi:type="dcterms:W3CDTF">2019-11-08T21:44:45Z</dcterms:created>
  <dcterms:modified xsi:type="dcterms:W3CDTF">2019-11-09T17:06:52Z</dcterms:modified>
</cp:coreProperties>
</file>